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60" r:id="rId3"/>
    <p:sldId id="257" r:id="rId4"/>
    <p:sldId id="258" r:id="rId5"/>
    <p:sldId id="259" r:id="rId6"/>
    <p:sldId id="264" r:id="rId7"/>
    <p:sldId id="261" r:id="rId8"/>
    <p:sldId id="262" r:id="rId9"/>
    <p:sldId id="263" r:id="rId10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776" y="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image" Target="../media/image14.wmf"/><Relationship Id="rId18" Type="http://schemas.openxmlformats.org/officeDocument/2006/relationships/image" Target="../media/image1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17" Type="http://schemas.openxmlformats.org/officeDocument/2006/relationships/image" Target="../media/image18.wmf"/><Relationship Id="rId2" Type="http://schemas.openxmlformats.org/officeDocument/2006/relationships/image" Target="../media/image3.wmf"/><Relationship Id="rId16" Type="http://schemas.openxmlformats.org/officeDocument/2006/relationships/image" Target="../media/image17.wmf"/><Relationship Id="rId20" Type="http://schemas.openxmlformats.org/officeDocument/2006/relationships/image" Target="../media/image21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5" Type="http://schemas.openxmlformats.org/officeDocument/2006/relationships/image" Target="../media/image16.wmf"/><Relationship Id="rId10" Type="http://schemas.openxmlformats.org/officeDocument/2006/relationships/image" Target="../media/image11.wmf"/><Relationship Id="rId19" Type="http://schemas.openxmlformats.org/officeDocument/2006/relationships/image" Target="../media/image20.wmf"/><Relationship Id="rId4" Type="http://schemas.openxmlformats.org/officeDocument/2006/relationships/image" Target="../media/image5.wmf"/><Relationship Id="rId9" Type="http://schemas.openxmlformats.org/officeDocument/2006/relationships/image" Target="../media/image10.wmf"/><Relationship Id="rId14" Type="http://schemas.openxmlformats.org/officeDocument/2006/relationships/image" Target="../media/image1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image" Target="../media/image36.wmf"/><Relationship Id="rId18" Type="http://schemas.openxmlformats.org/officeDocument/2006/relationships/image" Target="../media/image41.wmf"/><Relationship Id="rId3" Type="http://schemas.openxmlformats.org/officeDocument/2006/relationships/image" Target="../media/image26.wmf"/><Relationship Id="rId21" Type="http://schemas.openxmlformats.org/officeDocument/2006/relationships/image" Target="../media/image44.wmf"/><Relationship Id="rId7" Type="http://schemas.openxmlformats.org/officeDocument/2006/relationships/image" Target="../media/image30.wmf"/><Relationship Id="rId12" Type="http://schemas.openxmlformats.org/officeDocument/2006/relationships/image" Target="../media/image35.wmf"/><Relationship Id="rId17" Type="http://schemas.openxmlformats.org/officeDocument/2006/relationships/image" Target="../media/image40.wmf"/><Relationship Id="rId2" Type="http://schemas.openxmlformats.org/officeDocument/2006/relationships/image" Target="../media/image25.wmf"/><Relationship Id="rId16" Type="http://schemas.openxmlformats.org/officeDocument/2006/relationships/image" Target="../media/image39.wmf"/><Relationship Id="rId20" Type="http://schemas.openxmlformats.org/officeDocument/2006/relationships/image" Target="../media/image43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11" Type="http://schemas.openxmlformats.org/officeDocument/2006/relationships/image" Target="../media/image34.wmf"/><Relationship Id="rId24" Type="http://schemas.openxmlformats.org/officeDocument/2006/relationships/image" Target="../media/image47.wmf"/><Relationship Id="rId5" Type="http://schemas.openxmlformats.org/officeDocument/2006/relationships/image" Target="../media/image28.wmf"/><Relationship Id="rId15" Type="http://schemas.openxmlformats.org/officeDocument/2006/relationships/image" Target="../media/image38.wmf"/><Relationship Id="rId23" Type="http://schemas.openxmlformats.org/officeDocument/2006/relationships/image" Target="../media/image46.wmf"/><Relationship Id="rId10" Type="http://schemas.openxmlformats.org/officeDocument/2006/relationships/image" Target="../media/image33.wmf"/><Relationship Id="rId19" Type="http://schemas.openxmlformats.org/officeDocument/2006/relationships/image" Target="../media/image42.wmf"/><Relationship Id="rId4" Type="http://schemas.openxmlformats.org/officeDocument/2006/relationships/image" Target="../media/image27.wmf"/><Relationship Id="rId9" Type="http://schemas.openxmlformats.org/officeDocument/2006/relationships/image" Target="../media/image32.wmf"/><Relationship Id="rId14" Type="http://schemas.openxmlformats.org/officeDocument/2006/relationships/image" Target="../media/image37.wmf"/><Relationship Id="rId22" Type="http://schemas.openxmlformats.org/officeDocument/2006/relationships/image" Target="../media/image4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5" Type="http://schemas.openxmlformats.org/officeDocument/2006/relationships/image" Target="../media/image52.wmf"/><Relationship Id="rId4" Type="http://schemas.openxmlformats.org/officeDocument/2006/relationships/image" Target="../media/image51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3" Type="http://schemas.openxmlformats.org/officeDocument/2006/relationships/image" Target="../media/image55.wmf"/><Relationship Id="rId7" Type="http://schemas.openxmlformats.org/officeDocument/2006/relationships/image" Target="../media/image59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Relationship Id="rId6" Type="http://schemas.openxmlformats.org/officeDocument/2006/relationships/image" Target="../media/image58.wmf"/><Relationship Id="rId5" Type="http://schemas.openxmlformats.org/officeDocument/2006/relationships/image" Target="../media/image57.wmf"/><Relationship Id="rId10" Type="http://schemas.openxmlformats.org/officeDocument/2006/relationships/image" Target="../media/image62.wmf"/><Relationship Id="rId4" Type="http://schemas.openxmlformats.org/officeDocument/2006/relationships/image" Target="../media/image56.wmf"/><Relationship Id="rId9" Type="http://schemas.openxmlformats.org/officeDocument/2006/relationships/image" Target="../media/image61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70.wmf"/><Relationship Id="rId13" Type="http://schemas.openxmlformats.org/officeDocument/2006/relationships/image" Target="../media/image75.wmf"/><Relationship Id="rId18" Type="http://schemas.openxmlformats.org/officeDocument/2006/relationships/image" Target="../media/image80.wmf"/><Relationship Id="rId26" Type="http://schemas.openxmlformats.org/officeDocument/2006/relationships/image" Target="../media/image88.wmf"/><Relationship Id="rId3" Type="http://schemas.openxmlformats.org/officeDocument/2006/relationships/image" Target="../media/image65.wmf"/><Relationship Id="rId21" Type="http://schemas.openxmlformats.org/officeDocument/2006/relationships/image" Target="../media/image83.wmf"/><Relationship Id="rId7" Type="http://schemas.openxmlformats.org/officeDocument/2006/relationships/image" Target="../media/image69.wmf"/><Relationship Id="rId12" Type="http://schemas.openxmlformats.org/officeDocument/2006/relationships/image" Target="../media/image74.wmf"/><Relationship Id="rId17" Type="http://schemas.openxmlformats.org/officeDocument/2006/relationships/image" Target="../media/image79.wmf"/><Relationship Id="rId25" Type="http://schemas.openxmlformats.org/officeDocument/2006/relationships/image" Target="../media/image87.wmf"/><Relationship Id="rId2" Type="http://schemas.openxmlformats.org/officeDocument/2006/relationships/image" Target="../media/image64.wmf"/><Relationship Id="rId16" Type="http://schemas.openxmlformats.org/officeDocument/2006/relationships/image" Target="../media/image78.wmf"/><Relationship Id="rId20" Type="http://schemas.openxmlformats.org/officeDocument/2006/relationships/image" Target="../media/image82.wmf"/><Relationship Id="rId1" Type="http://schemas.openxmlformats.org/officeDocument/2006/relationships/image" Target="../media/image63.wmf"/><Relationship Id="rId6" Type="http://schemas.openxmlformats.org/officeDocument/2006/relationships/image" Target="../media/image68.wmf"/><Relationship Id="rId11" Type="http://schemas.openxmlformats.org/officeDocument/2006/relationships/image" Target="../media/image73.wmf"/><Relationship Id="rId24" Type="http://schemas.openxmlformats.org/officeDocument/2006/relationships/image" Target="../media/image86.wmf"/><Relationship Id="rId5" Type="http://schemas.openxmlformats.org/officeDocument/2006/relationships/image" Target="../media/image67.wmf"/><Relationship Id="rId15" Type="http://schemas.openxmlformats.org/officeDocument/2006/relationships/image" Target="../media/image77.wmf"/><Relationship Id="rId23" Type="http://schemas.openxmlformats.org/officeDocument/2006/relationships/image" Target="../media/image85.wmf"/><Relationship Id="rId28" Type="http://schemas.openxmlformats.org/officeDocument/2006/relationships/image" Target="../media/image90.wmf"/><Relationship Id="rId10" Type="http://schemas.openxmlformats.org/officeDocument/2006/relationships/image" Target="../media/image72.wmf"/><Relationship Id="rId19" Type="http://schemas.openxmlformats.org/officeDocument/2006/relationships/image" Target="../media/image81.wmf"/><Relationship Id="rId4" Type="http://schemas.openxmlformats.org/officeDocument/2006/relationships/image" Target="../media/image66.wmf"/><Relationship Id="rId9" Type="http://schemas.openxmlformats.org/officeDocument/2006/relationships/image" Target="../media/image71.wmf"/><Relationship Id="rId14" Type="http://schemas.openxmlformats.org/officeDocument/2006/relationships/image" Target="../media/image76.wmf"/><Relationship Id="rId22" Type="http://schemas.openxmlformats.org/officeDocument/2006/relationships/image" Target="../media/image84.wmf"/><Relationship Id="rId27" Type="http://schemas.openxmlformats.org/officeDocument/2006/relationships/image" Target="../media/image8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93.wmf"/><Relationship Id="rId2" Type="http://schemas.openxmlformats.org/officeDocument/2006/relationships/image" Target="../media/image92.wmf"/><Relationship Id="rId1" Type="http://schemas.openxmlformats.org/officeDocument/2006/relationships/image" Target="../media/image91.wmf"/><Relationship Id="rId6" Type="http://schemas.openxmlformats.org/officeDocument/2006/relationships/image" Target="../media/image96.wmf"/><Relationship Id="rId5" Type="http://schemas.openxmlformats.org/officeDocument/2006/relationships/image" Target="../media/image95.wmf"/><Relationship Id="rId4" Type="http://schemas.openxmlformats.org/officeDocument/2006/relationships/image" Target="../media/image9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81CB26-3CC7-4C92-ACFE-3A9C636E7F56}" type="datetimeFigureOut">
              <a:rPr lang="en-CA" smtClean="0"/>
              <a:pPr/>
              <a:t>2018-11-04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60218F-ECBC-4B15-8A64-06E1F7C64C01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56615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60218F-ECBC-4B15-8A64-06E1F7C64C01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451954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60218F-ECBC-4B15-8A64-06E1F7C64C01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583050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60218F-ECBC-4B15-8A64-06E1F7C64C01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239908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60218F-ECBC-4B15-8A64-06E1F7C64C01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080708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60218F-ECBC-4B15-8A64-06E1F7C64C01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790042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60218F-ECBC-4B15-8A64-06E1F7C64C01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147863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60218F-ECBC-4B15-8A64-06E1F7C64C01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370370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60218F-ECBC-4B15-8A64-06E1F7C64C01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257223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60218F-ECBC-4B15-8A64-06E1F7C64C01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653358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D77F8EB-98AE-498F-9CC1-84AE9EAFCCE9}" type="datetimeFigureOut">
              <a:rPr lang="en-CA" smtClean="0"/>
              <a:pPr/>
              <a:t>2018-11-04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E482959-85FE-4A5F-BF34-624062A710F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7F8EB-98AE-498F-9CC1-84AE9EAFCCE9}" type="datetimeFigureOut">
              <a:rPr lang="en-CA" smtClean="0"/>
              <a:pPr/>
              <a:t>2018-11-04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82959-85FE-4A5F-BF34-624062A710F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7F8EB-98AE-498F-9CC1-84AE9EAFCCE9}" type="datetimeFigureOut">
              <a:rPr lang="en-CA" smtClean="0"/>
              <a:pPr/>
              <a:t>2018-11-04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82959-85FE-4A5F-BF34-624062A710F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D77F8EB-98AE-498F-9CC1-84AE9EAFCCE9}" type="datetimeFigureOut">
              <a:rPr lang="en-CA" smtClean="0"/>
              <a:pPr/>
              <a:t>2018-11-04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E482959-85FE-4A5F-BF34-624062A710F0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D77F8EB-98AE-498F-9CC1-84AE9EAFCCE9}" type="datetimeFigureOut">
              <a:rPr lang="en-CA" smtClean="0"/>
              <a:pPr/>
              <a:t>2018-11-04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E482959-85FE-4A5F-BF34-624062A710F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7F8EB-98AE-498F-9CC1-84AE9EAFCCE9}" type="datetimeFigureOut">
              <a:rPr lang="en-CA" smtClean="0"/>
              <a:pPr/>
              <a:t>2018-11-04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82959-85FE-4A5F-BF34-624062A710F0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7F8EB-98AE-498F-9CC1-84AE9EAFCCE9}" type="datetimeFigureOut">
              <a:rPr lang="en-CA" smtClean="0"/>
              <a:pPr/>
              <a:t>2018-11-04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82959-85FE-4A5F-BF34-624062A710F0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D77F8EB-98AE-498F-9CC1-84AE9EAFCCE9}" type="datetimeFigureOut">
              <a:rPr lang="en-CA" smtClean="0"/>
              <a:pPr/>
              <a:t>2018-11-04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E482959-85FE-4A5F-BF34-624062A710F0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7F8EB-98AE-498F-9CC1-84AE9EAFCCE9}" type="datetimeFigureOut">
              <a:rPr lang="en-CA" smtClean="0"/>
              <a:pPr/>
              <a:t>2018-11-04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82959-85FE-4A5F-BF34-624062A710F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D77F8EB-98AE-498F-9CC1-84AE9EAFCCE9}" type="datetimeFigureOut">
              <a:rPr lang="en-CA" smtClean="0"/>
              <a:pPr/>
              <a:t>2018-11-04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E482959-85FE-4A5F-BF34-624062A710F0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D77F8EB-98AE-498F-9CC1-84AE9EAFCCE9}" type="datetimeFigureOut">
              <a:rPr lang="en-CA" smtClean="0"/>
              <a:pPr/>
              <a:t>2018-11-04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E482959-85FE-4A5F-BF34-624062A710F0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D77F8EB-98AE-498F-9CC1-84AE9EAFCCE9}" type="datetimeFigureOut">
              <a:rPr lang="en-CA" smtClean="0"/>
              <a:pPr/>
              <a:t>2018-11-04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E482959-85FE-4A5F-BF34-624062A710F0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18" Type="http://schemas.openxmlformats.org/officeDocument/2006/relationships/oleObject" Target="../embeddings/oleObject8.bin"/><Relationship Id="rId26" Type="http://schemas.openxmlformats.org/officeDocument/2006/relationships/oleObject" Target="../embeddings/oleObject12.bin"/><Relationship Id="rId39" Type="http://schemas.openxmlformats.org/officeDocument/2006/relationships/image" Target="../media/image19.wmf"/><Relationship Id="rId3" Type="http://schemas.openxmlformats.org/officeDocument/2006/relationships/notesSlide" Target="../notesSlides/notesSlide2.xml"/><Relationship Id="rId21" Type="http://schemas.openxmlformats.org/officeDocument/2006/relationships/image" Target="../media/image10.wmf"/><Relationship Id="rId34" Type="http://schemas.openxmlformats.org/officeDocument/2006/relationships/oleObject" Target="../embeddings/oleObject16.bin"/><Relationship Id="rId42" Type="http://schemas.openxmlformats.org/officeDocument/2006/relationships/oleObject" Target="../embeddings/oleObject20.bin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5" Type="http://schemas.openxmlformats.org/officeDocument/2006/relationships/image" Target="../media/image12.wmf"/><Relationship Id="rId33" Type="http://schemas.openxmlformats.org/officeDocument/2006/relationships/image" Target="../media/image16.wmf"/><Relationship Id="rId38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29" Type="http://schemas.openxmlformats.org/officeDocument/2006/relationships/image" Target="../media/image14.wmf"/><Relationship Id="rId41" Type="http://schemas.openxmlformats.org/officeDocument/2006/relationships/image" Target="../media/image20.wmf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24" Type="http://schemas.openxmlformats.org/officeDocument/2006/relationships/oleObject" Target="../embeddings/oleObject11.bin"/><Relationship Id="rId32" Type="http://schemas.openxmlformats.org/officeDocument/2006/relationships/oleObject" Target="../embeddings/oleObject15.bin"/><Relationship Id="rId37" Type="http://schemas.openxmlformats.org/officeDocument/2006/relationships/image" Target="../media/image18.wmf"/><Relationship Id="rId40" Type="http://schemas.openxmlformats.org/officeDocument/2006/relationships/oleObject" Target="../embeddings/oleObject19.bin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23" Type="http://schemas.openxmlformats.org/officeDocument/2006/relationships/image" Target="../media/image11.wmf"/><Relationship Id="rId28" Type="http://schemas.openxmlformats.org/officeDocument/2006/relationships/oleObject" Target="../embeddings/oleObject13.bin"/><Relationship Id="rId36" Type="http://schemas.openxmlformats.org/officeDocument/2006/relationships/oleObject" Target="../embeddings/oleObject17.bin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9.wmf"/><Relationship Id="rId31" Type="http://schemas.openxmlformats.org/officeDocument/2006/relationships/image" Target="../media/image15.wmf"/><Relationship Id="rId44" Type="http://schemas.openxmlformats.org/officeDocument/2006/relationships/hyperlink" Target="http://www.bcmath.ca/" TargetMode="External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Relationship Id="rId22" Type="http://schemas.openxmlformats.org/officeDocument/2006/relationships/oleObject" Target="../embeddings/oleObject10.bin"/><Relationship Id="rId27" Type="http://schemas.openxmlformats.org/officeDocument/2006/relationships/image" Target="../media/image13.wmf"/><Relationship Id="rId30" Type="http://schemas.openxmlformats.org/officeDocument/2006/relationships/oleObject" Target="../embeddings/oleObject14.bin"/><Relationship Id="rId35" Type="http://schemas.openxmlformats.org/officeDocument/2006/relationships/image" Target="../media/image17.wmf"/><Relationship Id="rId43" Type="http://schemas.openxmlformats.org/officeDocument/2006/relationships/image" Target="../media/image21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bcmath.ca/" TargetMode="External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2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2.bin"/><Relationship Id="rId5" Type="http://schemas.openxmlformats.org/officeDocument/2006/relationships/image" Target="../media/image22.wmf"/><Relationship Id="rId4" Type="http://schemas.openxmlformats.org/officeDocument/2006/relationships/oleObject" Target="../embeddings/oleObject21.bin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8.wmf"/><Relationship Id="rId18" Type="http://schemas.openxmlformats.org/officeDocument/2006/relationships/oleObject" Target="../embeddings/oleObject30.bin"/><Relationship Id="rId26" Type="http://schemas.openxmlformats.org/officeDocument/2006/relationships/oleObject" Target="../embeddings/oleObject34.bin"/><Relationship Id="rId39" Type="http://schemas.openxmlformats.org/officeDocument/2006/relationships/image" Target="../media/image41.wmf"/><Relationship Id="rId3" Type="http://schemas.openxmlformats.org/officeDocument/2006/relationships/notesSlide" Target="../notesSlides/notesSlide4.xml"/><Relationship Id="rId21" Type="http://schemas.openxmlformats.org/officeDocument/2006/relationships/image" Target="../media/image32.wmf"/><Relationship Id="rId34" Type="http://schemas.openxmlformats.org/officeDocument/2006/relationships/oleObject" Target="../embeddings/oleObject38.bin"/><Relationship Id="rId42" Type="http://schemas.openxmlformats.org/officeDocument/2006/relationships/image" Target="../media/image42.wmf"/><Relationship Id="rId47" Type="http://schemas.openxmlformats.org/officeDocument/2006/relationships/oleObject" Target="../embeddings/oleObject44.bin"/><Relationship Id="rId50" Type="http://schemas.openxmlformats.org/officeDocument/2006/relationships/image" Target="../media/image46.wmf"/><Relationship Id="rId7" Type="http://schemas.openxmlformats.org/officeDocument/2006/relationships/image" Target="../media/image25.wmf"/><Relationship Id="rId12" Type="http://schemas.openxmlformats.org/officeDocument/2006/relationships/oleObject" Target="../embeddings/oleObject27.bin"/><Relationship Id="rId17" Type="http://schemas.openxmlformats.org/officeDocument/2006/relationships/image" Target="../media/image30.wmf"/><Relationship Id="rId25" Type="http://schemas.openxmlformats.org/officeDocument/2006/relationships/image" Target="../media/image34.wmf"/><Relationship Id="rId33" Type="http://schemas.openxmlformats.org/officeDocument/2006/relationships/image" Target="../media/image38.wmf"/><Relationship Id="rId38" Type="http://schemas.openxmlformats.org/officeDocument/2006/relationships/oleObject" Target="../embeddings/oleObject40.bin"/><Relationship Id="rId46" Type="http://schemas.openxmlformats.org/officeDocument/2006/relationships/image" Target="../media/image4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9.bin"/><Relationship Id="rId20" Type="http://schemas.openxmlformats.org/officeDocument/2006/relationships/oleObject" Target="../embeddings/oleObject31.bin"/><Relationship Id="rId29" Type="http://schemas.openxmlformats.org/officeDocument/2006/relationships/image" Target="../media/image36.wmf"/><Relationship Id="rId41" Type="http://schemas.openxmlformats.org/officeDocument/2006/relationships/oleObject" Target="../embeddings/oleObject41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7.wmf"/><Relationship Id="rId24" Type="http://schemas.openxmlformats.org/officeDocument/2006/relationships/oleObject" Target="../embeddings/oleObject33.bin"/><Relationship Id="rId32" Type="http://schemas.openxmlformats.org/officeDocument/2006/relationships/oleObject" Target="../embeddings/oleObject37.bin"/><Relationship Id="rId37" Type="http://schemas.openxmlformats.org/officeDocument/2006/relationships/image" Target="../media/image40.wmf"/><Relationship Id="rId40" Type="http://schemas.openxmlformats.org/officeDocument/2006/relationships/hyperlink" Target="http://www.bcmath.ca/" TargetMode="External"/><Relationship Id="rId45" Type="http://schemas.openxmlformats.org/officeDocument/2006/relationships/oleObject" Target="../embeddings/oleObject43.bin"/><Relationship Id="rId5" Type="http://schemas.openxmlformats.org/officeDocument/2006/relationships/image" Target="../media/image24.wmf"/><Relationship Id="rId15" Type="http://schemas.openxmlformats.org/officeDocument/2006/relationships/image" Target="../media/image29.wmf"/><Relationship Id="rId23" Type="http://schemas.openxmlformats.org/officeDocument/2006/relationships/image" Target="../media/image33.wmf"/><Relationship Id="rId28" Type="http://schemas.openxmlformats.org/officeDocument/2006/relationships/oleObject" Target="../embeddings/oleObject35.bin"/><Relationship Id="rId36" Type="http://schemas.openxmlformats.org/officeDocument/2006/relationships/oleObject" Target="../embeddings/oleObject39.bin"/><Relationship Id="rId49" Type="http://schemas.openxmlformats.org/officeDocument/2006/relationships/oleObject" Target="../embeddings/oleObject45.bin"/><Relationship Id="rId10" Type="http://schemas.openxmlformats.org/officeDocument/2006/relationships/oleObject" Target="../embeddings/oleObject26.bin"/><Relationship Id="rId19" Type="http://schemas.openxmlformats.org/officeDocument/2006/relationships/image" Target="../media/image31.wmf"/><Relationship Id="rId31" Type="http://schemas.openxmlformats.org/officeDocument/2006/relationships/image" Target="../media/image37.wmf"/><Relationship Id="rId44" Type="http://schemas.openxmlformats.org/officeDocument/2006/relationships/image" Target="../media/image43.wmf"/><Relationship Id="rId52" Type="http://schemas.openxmlformats.org/officeDocument/2006/relationships/image" Target="../media/image47.wmf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6.wmf"/><Relationship Id="rId14" Type="http://schemas.openxmlformats.org/officeDocument/2006/relationships/oleObject" Target="../embeddings/oleObject28.bin"/><Relationship Id="rId22" Type="http://schemas.openxmlformats.org/officeDocument/2006/relationships/oleObject" Target="../embeddings/oleObject32.bin"/><Relationship Id="rId27" Type="http://schemas.openxmlformats.org/officeDocument/2006/relationships/image" Target="../media/image35.wmf"/><Relationship Id="rId30" Type="http://schemas.openxmlformats.org/officeDocument/2006/relationships/oleObject" Target="../embeddings/oleObject36.bin"/><Relationship Id="rId35" Type="http://schemas.openxmlformats.org/officeDocument/2006/relationships/image" Target="../media/image39.wmf"/><Relationship Id="rId43" Type="http://schemas.openxmlformats.org/officeDocument/2006/relationships/oleObject" Target="../embeddings/oleObject42.bin"/><Relationship Id="rId48" Type="http://schemas.openxmlformats.org/officeDocument/2006/relationships/image" Target="../media/image45.wmf"/><Relationship Id="rId8" Type="http://schemas.openxmlformats.org/officeDocument/2006/relationships/oleObject" Target="../embeddings/oleObject25.bin"/><Relationship Id="rId51" Type="http://schemas.openxmlformats.org/officeDocument/2006/relationships/oleObject" Target="../embeddings/oleObject46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www.bcmath.ca/" TargetMode="External"/><Relationship Id="rId13" Type="http://schemas.openxmlformats.org/officeDocument/2006/relationships/oleObject" Target="../embeddings/oleObject51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49.wmf"/><Relationship Id="rId12" Type="http://schemas.openxmlformats.org/officeDocument/2006/relationships/image" Target="../media/image5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8.bin"/><Relationship Id="rId11" Type="http://schemas.openxmlformats.org/officeDocument/2006/relationships/oleObject" Target="../embeddings/oleObject50.bin"/><Relationship Id="rId5" Type="http://schemas.openxmlformats.org/officeDocument/2006/relationships/image" Target="../media/image48.wmf"/><Relationship Id="rId10" Type="http://schemas.openxmlformats.org/officeDocument/2006/relationships/image" Target="../media/image50.wmf"/><Relationship Id="rId4" Type="http://schemas.openxmlformats.org/officeDocument/2006/relationships/oleObject" Target="../embeddings/oleObject47.bin"/><Relationship Id="rId9" Type="http://schemas.openxmlformats.org/officeDocument/2006/relationships/oleObject" Target="../embeddings/oleObject49.bin"/><Relationship Id="rId14" Type="http://schemas.openxmlformats.org/officeDocument/2006/relationships/image" Target="../media/image52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4.bin"/><Relationship Id="rId13" Type="http://schemas.openxmlformats.org/officeDocument/2006/relationships/image" Target="../media/image57.wmf"/><Relationship Id="rId18" Type="http://schemas.openxmlformats.org/officeDocument/2006/relationships/oleObject" Target="../embeddings/oleObject59.bin"/><Relationship Id="rId3" Type="http://schemas.openxmlformats.org/officeDocument/2006/relationships/notesSlide" Target="../notesSlides/notesSlide6.xml"/><Relationship Id="rId21" Type="http://schemas.openxmlformats.org/officeDocument/2006/relationships/image" Target="../media/image61.wmf"/><Relationship Id="rId7" Type="http://schemas.openxmlformats.org/officeDocument/2006/relationships/image" Target="../media/image54.wmf"/><Relationship Id="rId12" Type="http://schemas.openxmlformats.org/officeDocument/2006/relationships/oleObject" Target="../embeddings/oleObject56.bin"/><Relationship Id="rId17" Type="http://schemas.openxmlformats.org/officeDocument/2006/relationships/image" Target="../media/image5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8.bin"/><Relationship Id="rId20" Type="http://schemas.openxmlformats.org/officeDocument/2006/relationships/oleObject" Target="../embeddings/oleObject60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3.bin"/><Relationship Id="rId11" Type="http://schemas.openxmlformats.org/officeDocument/2006/relationships/image" Target="../media/image56.wmf"/><Relationship Id="rId5" Type="http://schemas.openxmlformats.org/officeDocument/2006/relationships/image" Target="../media/image53.wmf"/><Relationship Id="rId15" Type="http://schemas.openxmlformats.org/officeDocument/2006/relationships/image" Target="../media/image58.wmf"/><Relationship Id="rId23" Type="http://schemas.openxmlformats.org/officeDocument/2006/relationships/image" Target="../media/image62.wmf"/><Relationship Id="rId10" Type="http://schemas.openxmlformats.org/officeDocument/2006/relationships/oleObject" Target="../embeddings/oleObject55.bin"/><Relationship Id="rId19" Type="http://schemas.openxmlformats.org/officeDocument/2006/relationships/image" Target="../media/image60.wmf"/><Relationship Id="rId4" Type="http://schemas.openxmlformats.org/officeDocument/2006/relationships/oleObject" Target="../embeddings/oleObject52.bin"/><Relationship Id="rId9" Type="http://schemas.openxmlformats.org/officeDocument/2006/relationships/image" Target="../media/image55.wmf"/><Relationship Id="rId14" Type="http://schemas.openxmlformats.org/officeDocument/2006/relationships/oleObject" Target="../embeddings/oleObject57.bin"/><Relationship Id="rId22" Type="http://schemas.openxmlformats.org/officeDocument/2006/relationships/oleObject" Target="../embeddings/oleObject61.bin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7.wmf"/><Relationship Id="rId18" Type="http://schemas.openxmlformats.org/officeDocument/2006/relationships/oleObject" Target="../embeddings/oleObject69.bin"/><Relationship Id="rId26" Type="http://schemas.openxmlformats.org/officeDocument/2006/relationships/oleObject" Target="../embeddings/oleObject73.bin"/><Relationship Id="rId39" Type="http://schemas.openxmlformats.org/officeDocument/2006/relationships/image" Target="../media/image80.wmf"/><Relationship Id="rId21" Type="http://schemas.openxmlformats.org/officeDocument/2006/relationships/image" Target="../media/image71.wmf"/><Relationship Id="rId34" Type="http://schemas.openxmlformats.org/officeDocument/2006/relationships/oleObject" Target="../embeddings/oleObject77.bin"/><Relationship Id="rId42" Type="http://schemas.openxmlformats.org/officeDocument/2006/relationships/oleObject" Target="../embeddings/oleObject81.bin"/><Relationship Id="rId47" Type="http://schemas.openxmlformats.org/officeDocument/2006/relationships/image" Target="../media/image84.wmf"/><Relationship Id="rId50" Type="http://schemas.openxmlformats.org/officeDocument/2006/relationships/oleObject" Target="../embeddings/oleObject85.bin"/><Relationship Id="rId55" Type="http://schemas.openxmlformats.org/officeDocument/2006/relationships/image" Target="../media/image88.wmf"/><Relationship Id="rId7" Type="http://schemas.openxmlformats.org/officeDocument/2006/relationships/image" Target="../media/image64.wmf"/><Relationship Id="rId12" Type="http://schemas.openxmlformats.org/officeDocument/2006/relationships/oleObject" Target="../embeddings/oleObject66.bin"/><Relationship Id="rId17" Type="http://schemas.openxmlformats.org/officeDocument/2006/relationships/image" Target="../media/image69.wmf"/><Relationship Id="rId25" Type="http://schemas.openxmlformats.org/officeDocument/2006/relationships/image" Target="../media/image73.wmf"/><Relationship Id="rId33" Type="http://schemas.openxmlformats.org/officeDocument/2006/relationships/image" Target="../media/image77.wmf"/><Relationship Id="rId38" Type="http://schemas.openxmlformats.org/officeDocument/2006/relationships/oleObject" Target="../embeddings/oleObject79.bin"/><Relationship Id="rId46" Type="http://schemas.openxmlformats.org/officeDocument/2006/relationships/oleObject" Target="../embeddings/oleObject83.bin"/><Relationship Id="rId59" Type="http://schemas.openxmlformats.org/officeDocument/2006/relationships/image" Target="../media/image90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8.bin"/><Relationship Id="rId20" Type="http://schemas.openxmlformats.org/officeDocument/2006/relationships/oleObject" Target="../embeddings/oleObject70.bin"/><Relationship Id="rId29" Type="http://schemas.openxmlformats.org/officeDocument/2006/relationships/image" Target="../media/image75.wmf"/><Relationship Id="rId41" Type="http://schemas.openxmlformats.org/officeDocument/2006/relationships/image" Target="../media/image81.wmf"/><Relationship Id="rId54" Type="http://schemas.openxmlformats.org/officeDocument/2006/relationships/oleObject" Target="../embeddings/oleObject87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63.bin"/><Relationship Id="rId11" Type="http://schemas.openxmlformats.org/officeDocument/2006/relationships/image" Target="../media/image66.wmf"/><Relationship Id="rId24" Type="http://schemas.openxmlformats.org/officeDocument/2006/relationships/oleObject" Target="../embeddings/oleObject72.bin"/><Relationship Id="rId32" Type="http://schemas.openxmlformats.org/officeDocument/2006/relationships/oleObject" Target="../embeddings/oleObject76.bin"/><Relationship Id="rId37" Type="http://schemas.openxmlformats.org/officeDocument/2006/relationships/image" Target="../media/image79.wmf"/><Relationship Id="rId40" Type="http://schemas.openxmlformats.org/officeDocument/2006/relationships/oleObject" Target="../embeddings/oleObject80.bin"/><Relationship Id="rId45" Type="http://schemas.openxmlformats.org/officeDocument/2006/relationships/image" Target="../media/image83.wmf"/><Relationship Id="rId53" Type="http://schemas.openxmlformats.org/officeDocument/2006/relationships/image" Target="../media/image87.wmf"/><Relationship Id="rId58" Type="http://schemas.openxmlformats.org/officeDocument/2006/relationships/oleObject" Target="../embeddings/oleObject89.bin"/><Relationship Id="rId5" Type="http://schemas.openxmlformats.org/officeDocument/2006/relationships/image" Target="../media/image63.wmf"/><Relationship Id="rId15" Type="http://schemas.openxmlformats.org/officeDocument/2006/relationships/image" Target="../media/image68.wmf"/><Relationship Id="rId23" Type="http://schemas.openxmlformats.org/officeDocument/2006/relationships/image" Target="../media/image72.wmf"/><Relationship Id="rId28" Type="http://schemas.openxmlformats.org/officeDocument/2006/relationships/oleObject" Target="../embeddings/oleObject74.bin"/><Relationship Id="rId36" Type="http://schemas.openxmlformats.org/officeDocument/2006/relationships/oleObject" Target="../embeddings/oleObject78.bin"/><Relationship Id="rId49" Type="http://schemas.openxmlformats.org/officeDocument/2006/relationships/image" Target="../media/image85.wmf"/><Relationship Id="rId57" Type="http://schemas.openxmlformats.org/officeDocument/2006/relationships/image" Target="../media/image89.wmf"/><Relationship Id="rId10" Type="http://schemas.openxmlformats.org/officeDocument/2006/relationships/oleObject" Target="../embeddings/oleObject65.bin"/><Relationship Id="rId19" Type="http://schemas.openxmlformats.org/officeDocument/2006/relationships/image" Target="../media/image70.wmf"/><Relationship Id="rId31" Type="http://schemas.openxmlformats.org/officeDocument/2006/relationships/image" Target="../media/image76.wmf"/><Relationship Id="rId44" Type="http://schemas.openxmlformats.org/officeDocument/2006/relationships/oleObject" Target="../embeddings/oleObject82.bin"/><Relationship Id="rId52" Type="http://schemas.openxmlformats.org/officeDocument/2006/relationships/oleObject" Target="../embeddings/oleObject86.bin"/><Relationship Id="rId60" Type="http://schemas.openxmlformats.org/officeDocument/2006/relationships/hyperlink" Target="http://www.bcmath.ca/" TargetMode="External"/><Relationship Id="rId4" Type="http://schemas.openxmlformats.org/officeDocument/2006/relationships/oleObject" Target="../embeddings/oleObject62.bin"/><Relationship Id="rId9" Type="http://schemas.openxmlformats.org/officeDocument/2006/relationships/image" Target="../media/image65.wmf"/><Relationship Id="rId14" Type="http://schemas.openxmlformats.org/officeDocument/2006/relationships/oleObject" Target="../embeddings/oleObject67.bin"/><Relationship Id="rId22" Type="http://schemas.openxmlformats.org/officeDocument/2006/relationships/oleObject" Target="../embeddings/oleObject71.bin"/><Relationship Id="rId27" Type="http://schemas.openxmlformats.org/officeDocument/2006/relationships/image" Target="../media/image74.wmf"/><Relationship Id="rId30" Type="http://schemas.openxmlformats.org/officeDocument/2006/relationships/oleObject" Target="../embeddings/oleObject75.bin"/><Relationship Id="rId35" Type="http://schemas.openxmlformats.org/officeDocument/2006/relationships/image" Target="../media/image78.wmf"/><Relationship Id="rId43" Type="http://schemas.openxmlformats.org/officeDocument/2006/relationships/image" Target="../media/image82.wmf"/><Relationship Id="rId48" Type="http://schemas.openxmlformats.org/officeDocument/2006/relationships/oleObject" Target="../embeddings/oleObject84.bin"/><Relationship Id="rId56" Type="http://schemas.openxmlformats.org/officeDocument/2006/relationships/oleObject" Target="../embeddings/oleObject88.bin"/><Relationship Id="rId8" Type="http://schemas.openxmlformats.org/officeDocument/2006/relationships/oleObject" Target="../embeddings/oleObject64.bin"/><Relationship Id="rId51" Type="http://schemas.openxmlformats.org/officeDocument/2006/relationships/image" Target="../media/image86.wmf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2.bin"/><Relationship Id="rId13" Type="http://schemas.openxmlformats.org/officeDocument/2006/relationships/image" Target="../media/image95.wmf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92.wmf"/><Relationship Id="rId12" Type="http://schemas.openxmlformats.org/officeDocument/2006/relationships/oleObject" Target="../embeddings/oleObject94.bin"/><Relationship Id="rId2" Type="http://schemas.openxmlformats.org/officeDocument/2006/relationships/slideLayout" Target="../slideLayouts/slideLayout2.xml"/><Relationship Id="rId16" Type="http://schemas.openxmlformats.org/officeDocument/2006/relationships/hyperlink" Target="http://www.bcmath.ca/" TargetMode="Externa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91.bin"/><Relationship Id="rId11" Type="http://schemas.openxmlformats.org/officeDocument/2006/relationships/image" Target="../media/image94.wmf"/><Relationship Id="rId5" Type="http://schemas.openxmlformats.org/officeDocument/2006/relationships/image" Target="../media/image91.wmf"/><Relationship Id="rId15" Type="http://schemas.openxmlformats.org/officeDocument/2006/relationships/image" Target="../media/image96.wmf"/><Relationship Id="rId10" Type="http://schemas.openxmlformats.org/officeDocument/2006/relationships/oleObject" Target="../embeddings/oleObject93.bin"/><Relationship Id="rId4" Type="http://schemas.openxmlformats.org/officeDocument/2006/relationships/oleObject" Target="../embeddings/oleObject90.bin"/><Relationship Id="rId9" Type="http://schemas.openxmlformats.org/officeDocument/2006/relationships/image" Target="../media/image93.wmf"/><Relationship Id="rId14" Type="http://schemas.openxmlformats.org/officeDocument/2006/relationships/oleObject" Target="../embeddings/oleObject95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/>
              <a:t>Section 3.3</a:t>
            </a:r>
            <a:br>
              <a:rPr lang="en-CA" dirty="0"/>
            </a:br>
            <a:r>
              <a:rPr lang="en-CA" dirty="0"/>
              <a:t>Evaluating the Percent of a Number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>
                <a:latin typeface="Arial" charset="0"/>
              </a:rPr>
              <a:t>© Copyright all rights reserved to Homework depot: </a:t>
            </a:r>
            <a:r>
              <a:rPr lang="en-US" sz="1000">
                <a:latin typeface="Arial" charset="0"/>
                <a:hlinkClick r:id="rId3"/>
              </a:rPr>
              <a:t>www.BCMath.ca</a:t>
            </a:r>
            <a:r>
              <a:rPr lang="en-US" sz="100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40104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305800" cy="715962"/>
          </a:xfrm>
        </p:spPr>
        <p:txBody>
          <a:bodyPr>
            <a:noAutofit/>
          </a:bodyPr>
          <a:lstStyle/>
          <a:p>
            <a:r>
              <a:rPr lang="en-CA" sz="2400" dirty="0"/>
              <a:t>Review: Write each of the following percentages in decimal form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74637" y="1143000"/>
          <a:ext cx="1177765" cy="4852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4" imgW="431640" imgH="177480" progId="Equation.DSMT4">
                  <p:embed/>
                </p:oleObj>
              </mc:Choice>
              <mc:Fallback>
                <p:oleObj name="Equation" r:id="rId4" imgW="431640" imgH="17748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637" y="1143000"/>
                        <a:ext cx="1177765" cy="48521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04800" y="2105589"/>
          <a:ext cx="1177765" cy="4852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6" imgW="431640" imgH="177480" progId="Equation.DSMT4">
                  <p:embed/>
                </p:oleObj>
              </mc:Choice>
              <mc:Fallback>
                <p:oleObj name="Equation" r:id="rId6" imgW="431640" imgH="17748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2105589"/>
                        <a:ext cx="1177765" cy="48521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295275" y="3108889"/>
          <a:ext cx="1248290" cy="4852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8" imgW="457200" imgH="177480" progId="Equation.DSMT4">
                  <p:embed/>
                </p:oleObj>
              </mc:Choice>
              <mc:Fallback>
                <p:oleObj name="Equation" r:id="rId8" imgW="457200" imgH="17748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275" y="3108889"/>
                        <a:ext cx="1248290" cy="48521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30175" y="4162989"/>
          <a:ext cx="1526157" cy="4852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10" imgW="558720" imgH="177480" progId="Equation.DSMT4">
                  <p:embed/>
                </p:oleObj>
              </mc:Choice>
              <mc:Fallback>
                <p:oleObj name="Equation" r:id="rId10" imgW="558720" imgH="17748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175" y="4162989"/>
                        <a:ext cx="1526157" cy="48521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309562" y="5305989"/>
          <a:ext cx="1214438" cy="4852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12" imgW="444240" imgH="177480" progId="Equation.DSMT4">
                  <p:embed/>
                </p:oleObj>
              </mc:Choice>
              <mc:Fallback>
                <p:oleObj name="Equation" r:id="rId12" imgW="444240" imgH="17748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562" y="5305989"/>
                        <a:ext cx="1214438" cy="48521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3871913" y="1143000"/>
          <a:ext cx="1386518" cy="4852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14" imgW="507960" imgH="177480" progId="Equation.DSMT4">
                  <p:embed/>
                </p:oleObj>
              </mc:Choice>
              <mc:Fallback>
                <p:oleObj name="Equation" r:id="rId14" imgW="507960" imgH="17748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1913" y="1143000"/>
                        <a:ext cx="1386518" cy="48521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3903664" y="2105589"/>
          <a:ext cx="1385108" cy="4852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16" imgW="507960" imgH="177480" progId="Equation.DSMT4">
                  <p:embed/>
                </p:oleObj>
              </mc:Choice>
              <mc:Fallback>
                <p:oleObj name="Equation" r:id="rId16" imgW="507960" imgH="17748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3664" y="2105589"/>
                        <a:ext cx="1385108" cy="48521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3846512" y="3108889"/>
          <a:ext cx="1457043" cy="4852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18" imgW="533160" imgH="177480" progId="Equation.DSMT4">
                  <p:embed/>
                </p:oleObj>
              </mc:Choice>
              <mc:Fallback>
                <p:oleObj name="Equation" r:id="rId18" imgW="533160" imgH="17748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6512" y="3108889"/>
                        <a:ext cx="1457043" cy="48521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4051300" y="4162425"/>
          <a:ext cx="128270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20" imgW="469800" imgH="177480" progId="Equation.DSMT4">
                  <p:embed/>
                </p:oleObj>
              </mc:Choice>
              <mc:Fallback>
                <p:oleObj name="Equation" r:id="rId20" imgW="469800" imgH="17748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1300" y="4162425"/>
                        <a:ext cx="1282700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3883025" y="5305425"/>
          <a:ext cx="149225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22" imgW="545760" imgH="177480" progId="Equation.DSMT4">
                  <p:embed/>
                </p:oleObj>
              </mc:Choice>
              <mc:Fallback>
                <p:oleObj name="Equation" r:id="rId22" imgW="545760" imgH="17748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3025" y="5305425"/>
                        <a:ext cx="1492250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1606550" y="1190625"/>
          <a:ext cx="83185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24" imgW="304560" imgH="177480" progId="Equation.DSMT4">
                  <p:embed/>
                </p:oleObj>
              </mc:Choice>
              <mc:Fallback>
                <p:oleObj name="Equation" r:id="rId24" imgW="304560" imgH="17748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6550" y="1190625"/>
                        <a:ext cx="831850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1682750" y="2105025"/>
          <a:ext cx="83185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26" imgW="304560" imgH="177480" progId="Equation.DSMT4">
                  <p:embed/>
                </p:oleObj>
              </mc:Choice>
              <mc:Fallback>
                <p:oleObj name="Equation" r:id="rId26" imgW="304560" imgH="177480" progId="Equation.DSMT4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2750" y="2105025"/>
                        <a:ext cx="831850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1676400" y="3124200"/>
          <a:ext cx="83185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28" imgW="304560" imgH="177480" progId="Equation.DSMT4">
                  <p:embed/>
                </p:oleObj>
              </mc:Choice>
              <mc:Fallback>
                <p:oleObj name="Equation" r:id="rId28" imgW="304560" imgH="17748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124200"/>
                        <a:ext cx="831850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1703388" y="4162425"/>
          <a:ext cx="1039812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30" imgW="380880" imgH="177480" progId="Equation.DSMT4">
                  <p:embed/>
                </p:oleObj>
              </mc:Choice>
              <mc:Fallback>
                <p:oleObj name="Equation" r:id="rId30" imgW="380880" imgH="17748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3388" y="4162425"/>
                        <a:ext cx="1039812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1833563" y="5305425"/>
          <a:ext cx="83185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Equation" r:id="rId32" imgW="304560" imgH="177480" progId="Equation.DSMT4">
                  <p:embed/>
                </p:oleObj>
              </mc:Choice>
              <mc:Fallback>
                <p:oleObj name="Equation" r:id="rId32" imgW="304560" imgH="17748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3563" y="5305425"/>
                        <a:ext cx="831850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5416550" y="1143000"/>
          <a:ext cx="83185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34" imgW="304560" imgH="177480" progId="Equation.DSMT4">
                  <p:embed/>
                </p:oleObj>
              </mc:Choice>
              <mc:Fallback>
                <p:oleObj name="Equation" r:id="rId34" imgW="304560" imgH="177480" progId="Equation.DSMT4">
                  <p:embed/>
                  <p:pic>
                    <p:nvPicPr>
                      <p:cNvPr id="2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6550" y="1143000"/>
                        <a:ext cx="831850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5434013" y="2105025"/>
          <a:ext cx="79692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36" imgW="291960" imgH="177480" progId="Equation.DSMT4">
                  <p:embed/>
                </p:oleObj>
              </mc:Choice>
              <mc:Fallback>
                <p:oleObj name="Equation" r:id="rId36" imgW="291960" imgH="177480" progId="Equation.DSMT4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4013" y="2105025"/>
                        <a:ext cx="796925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/>
        </p:nvGraphicFramePr>
        <p:xfrm>
          <a:off x="5392738" y="3124200"/>
          <a:ext cx="86677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38" imgW="317160" imgH="177480" progId="Equation.DSMT4">
                  <p:embed/>
                </p:oleObj>
              </mc:Choice>
              <mc:Fallback>
                <p:oleObj name="Equation" r:id="rId38" imgW="317160" imgH="177480" progId="Equation.DSMT4">
                  <p:embed/>
                  <p:pic>
                    <p:nvPicPr>
                      <p:cNvPr id="22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2738" y="3124200"/>
                        <a:ext cx="866775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/>
        </p:nvGraphicFramePr>
        <p:xfrm>
          <a:off x="5437188" y="4162425"/>
          <a:ext cx="1039812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40" imgW="380880" imgH="177480" progId="Equation.DSMT4">
                  <p:embed/>
                </p:oleObj>
              </mc:Choice>
              <mc:Fallback>
                <p:oleObj name="Equation" r:id="rId40" imgW="380880" imgH="177480" progId="Equation.DSMT4">
                  <p:embed/>
                  <p:pic>
                    <p:nvPicPr>
                      <p:cNvPr id="23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7188" y="4162425"/>
                        <a:ext cx="1039812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/>
        </p:nvGraphicFramePr>
        <p:xfrm>
          <a:off x="5381625" y="5305425"/>
          <a:ext cx="124777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quation" r:id="rId42" imgW="457200" imgH="177480" progId="Equation.DSMT4">
                  <p:embed/>
                </p:oleObj>
              </mc:Choice>
              <mc:Fallback>
                <p:oleObj name="Equation" r:id="rId42" imgW="457200" imgH="177480" progId="Equation.DSMT4">
                  <p:embed/>
                  <p:pic>
                    <p:nvPicPr>
                      <p:cNvPr id="24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1625" y="5305425"/>
                        <a:ext cx="1247775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>
                <a:latin typeface="Arial" charset="0"/>
              </a:rPr>
              <a:t>© Copyright all rights reserved to Homework depot: </a:t>
            </a:r>
            <a:r>
              <a:rPr lang="en-US" sz="1000">
                <a:latin typeface="Arial" charset="0"/>
                <a:hlinkClick r:id="rId44"/>
              </a:rPr>
              <a:t>www.BCMath.ca</a:t>
            </a:r>
            <a:r>
              <a:rPr lang="en-US" sz="100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/>
          <a:lstStyle/>
          <a:p>
            <a:r>
              <a:rPr lang="en-CA" dirty="0"/>
              <a:t>Percentage of a Number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990600"/>
            <a:ext cx="8305800" cy="2743200"/>
          </a:xfrm>
        </p:spPr>
        <p:txBody>
          <a:bodyPr>
            <a:normAutofit/>
          </a:bodyPr>
          <a:lstStyle/>
          <a:p>
            <a:r>
              <a:rPr lang="en-CA" dirty="0"/>
              <a:t>When looking for the “</a:t>
            </a:r>
            <a:r>
              <a:rPr lang="en-CA" i="1" dirty="0"/>
              <a:t>percentage”</a:t>
            </a:r>
            <a:r>
              <a:rPr lang="en-CA" dirty="0"/>
              <a:t> of a number, multiply the number by the percentage</a:t>
            </a:r>
          </a:p>
          <a:p>
            <a:r>
              <a:rPr lang="en-CA" dirty="0"/>
              <a:t>Sometimes it’s easier to convert the percentage to decimal form first</a:t>
            </a:r>
          </a:p>
          <a:p>
            <a:endParaRPr lang="en-CA" dirty="0"/>
          </a:p>
          <a:p>
            <a:r>
              <a:rPr lang="en-CA" dirty="0" err="1"/>
              <a:t>Ie</a:t>
            </a:r>
            <a:r>
              <a:rPr lang="en-CA" dirty="0"/>
              <a:t>: Find 50% of $60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609725" y="3638550"/>
          <a:ext cx="1768475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4" imgW="660240" imgH="177480" progId="Equation.DSMT4">
                  <p:embed/>
                </p:oleObj>
              </mc:Choice>
              <mc:Fallback>
                <p:oleObj name="Equation" r:id="rId4" imgW="660240" imgH="17748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9725" y="3638550"/>
                        <a:ext cx="1768475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363912" y="3638550"/>
          <a:ext cx="1055688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6" imgW="393480" imgH="177480" progId="Equation.DSMT4">
                  <p:embed/>
                </p:oleObj>
              </mc:Choice>
              <mc:Fallback>
                <p:oleObj name="Equation" r:id="rId6" imgW="393480" imgH="17748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3912" y="3638550"/>
                        <a:ext cx="1055688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953000" y="3657600"/>
            <a:ext cx="284244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>
                <a:solidFill>
                  <a:srgbClr val="FF0000"/>
                </a:solidFill>
              </a:rPr>
              <a:t>So 50% of $60 is $30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04800" y="4343400"/>
            <a:ext cx="8305800" cy="2133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CA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Some percentages</a:t>
            </a:r>
            <a:r>
              <a:rPr kumimoji="0" lang="en-CA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are easy to find, like 10% is 0.1, </a:t>
            </a:r>
            <a:br>
              <a:rPr kumimoji="0" lang="en-CA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CA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20% is 0.2, 30% is 0.3 ,.... and  100% is 1.00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CA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Note: When asked to find 100% of a number, it is basically</a:t>
            </a:r>
            <a:r>
              <a:rPr kumimoji="0" lang="en-CA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the number itself</a:t>
            </a:r>
            <a:endParaRPr kumimoji="0" lang="en-CA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>
                <a:latin typeface="Arial" charset="0"/>
              </a:rPr>
              <a:t>© Copyright all rights reserved to Homework depot: </a:t>
            </a:r>
            <a:r>
              <a:rPr lang="en-US" sz="1000">
                <a:latin typeface="Arial" charset="0"/>
                <a:hlinkClick r:id="rId8"/>
              </a:rPr>
              <a:t>www.BCMath.ca</a:t>
            </a:r>
            <a:r>
              <a:rPr lang="en-US" sz="100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80044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52400"/>
            <a:ext cx="8763000" cy="563562"/>
          </a:xfrm>
        </p:spPr>
        <p:txBody>
          <a:bodyPr>
            <a:normAutofit/>
          </a:bodyPr>
          <a:lstStyle/>
          <a:p>
            <a:r>
              <a:rPr lang="en-CA" sz="2500" dirty="0"/>
              <a:t>Ex: Evaluate the given percentage for each number: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28601" y="966788"/>
          <a:ext cx="2209800" cy="512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4" imgW="876240" imgH="203040" progId="Equation.DSMT4">
                  <p:embed/>
                </p:oleObj>
              </mc:Choice>
              <mc:Fallback>
                <p:oleObj name="Equation" r:id="rId4" imgW="876240" imgH="20304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1" y="966788"/>
                        <a:ext cx="2209800" cy="512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633914" y="990600"/>
          <a:ext cx="2465226" cy="5123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6" imgW="977760" imgH="203040" progId="Equation.DSMT4">
                  <p:embed/>
                </p:oleObj>
              </mc:Choice>
              <mc:Fallback>
                <p:oleObj name="Equation" r:id="rId6" imgW="977760" imgH="20304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3914" y="990600"/>
                        <a:ext cx="2465226" cy="51231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76200" y="2743200"/>
          <a:ext cx="2593975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8" imgW="1028520" imgH="203040" progId="Equation.DSMT4">
                  <p:embed/>
                </p:oleObj>
              </mc:Choice>
              <mc:Fallback>
                <p:oleObj name="Equation" r:id="rId8" imgW="1028520" imgH="20304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" y="2743200"/>
                        <a:ext cx="2593975" cy="512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4678363" y="2743200"/>
          <a:ext cx="2368550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10" imgW="939600" imgH="203040" progId="Equation.DSMT4">
                  <p:embed/>
                </p:oleObj>
              </mc:Choice>
              <mc:Fallback>
                <p:oleObj name="Equation" r:id="rId10" imgW="939600" imgH="20304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8363" y="2743200"/>
                        <a:ext cx="2368550" cy="512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93675" y="4572000"/>
          <a:ext cx="2274021" cy="512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12" imgW="901440" imgH="203040" progId="Equation.DSMT4">
                  <p:embed/>
                </p:oleObj>
              </mc:Choice>
              <mc:Fallback>
                <p:oleObj name="Equation" r:id="rId12" imgW="901440" imgH="20304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675" y="4572000"/>
                        <a:ext cx="2274021" cy="512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4608512" y="4572000"/>
          <a:ext cx="2401888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14" imgW="952200" imgH="203040" progId="Equation.DSMT4">
                  <p:embed/>
                </p:oleObj>
              </mc:Choice>
              <mc:Fallback>
                <p:oleObj name="Equation" r:id="rId14" imgW="952200" imgH="20304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8512" y="4572000"/>
                        <a:ext cx="2401888" cy="512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387350" y="1524000"/>
          <a:ext cx="173355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16" imgW="634680" imgH="177480" progId="Equation.DSMT4">
                  <p:embed/>
                </p:oleObj>
              </mc:Choice>
              <mc:Fallback>
                <p:oleObj name="Equation" r:id="rId16" imgW="634680" imgH="177480" progId="Equation.DSMT4">
                  <p:embed/>
                  <p:pic>
                    <p:nvPicPr>
                      <p:cNvPr id="103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350" y="1524000"/>
                        <a:ext cx="1733550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8"/>
          <p:cNvGraphicFramePr>
            <a:graphicFrameLocks noChangeAspect="1"/>
          </p:cNvGraphicFramePr>
          <p:nvPr/>
        </p:nvGraphicFramePr>
        <p:xfrm>
          <a:off x="381000" y="2057400"/>
          <a:ext cx="83185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18" imgW="304560" imgH="177480" progId="Equation.DSMT4">
                  <p:embed/>
                </p:oleObj>
              </mc:Choice>
              <mc:Fallback>
                <p:oleObj name="Equation" r:id="rId18" imgW="304560" imgH="177480" progId="Equation.DSMT4">
                  <p:embed/>
                  <p:pic>
                    <p:nvPicPr>
                      <p:cNvPr id="1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057400"/>
                        <a:ext cx="831850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/>
          <p:cNvGraphicFramePr>
            <a:graphicFrameLocks noChangeAspect="1"/>
          </p:cNvGraphicFramePr>
          <p:nvPr/>
        </p:nvGraphicFramePr>
        <p:xfrm>
          <a:off x="4562475" y="1600200"/>
          <a:ext cx="1906588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20" imgW="698400" imgH="177480" progId="Equation.DSMT4">
                  <p:embed/>
                </p:oleObj>
              </mc:Choice>
              <mc:Fallback>
                <p:oleObj name="Equation" r:id="rId20" imgW="698400" imgH="177480" progId="Equation.DSMT4">
                  <p:embed/>
                  <p:pic>
                    <p:nvPicPr>
                      <p:cNvPr id="11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2475" y="1600200"/>
                        <a:ext cx="1906588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8"/>
          <p:cNvGraphicFramePr>
            <a:graphicFrameLocks noChangeAspect="1"/>
          </p:cNvGraphicFramePr>
          <p:nvPr/>
        </p:nvGraphicFramePr>
        <p:xfrm>
          <a:off x="4572000" y="2085975"/>
          <a:ext cx="86677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22" imgW="317160" imgH="177480" progId="Equation.DSMT4">
                  <p:embed/>
                </p:oleObj>
              </mc:Choice>
              <mc:Fallback>
                <p:oleObj name="Equation" r:id="rId22" imgW="317160" imgH="177480" progId="Equation.DSMT4">
                  <p:embed/>
                  <p:pic>
                    <p:nvPicPr>
                      <p:cNvPr id="1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085975"/>
                        <a:ext cx="866775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8"/>
          <p:cNvGraphicFramePr>
            <a:graphicFrameLocks noChangeAspect="1"/>
          </p:cNvGraphicFramePr>
          <p:nvPr/>
        </p:nvGraphicFramePr>
        <p:xfrm>
          <a:off x="300038" y="3343275"/>
          <a:ext cx="190817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24" imgW="698400" imgH="177480" progId="Equation.DSMT4">
                  <p:embed/>
                </p:oleObj>
              </mc:Choice>
              <mc:Fallback>
                <p:oleObj name="Equation" r:id="rId24" imgW="698400" imgH="177480" progId="Equation.DSMT4">
                  <p:embed/>
                  <p:pic>
                    <p:nvPicPr>
                      <p:cNvPr id="13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038" y="3343275"/>
                        <a:ext cx="1908175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8"/>
          <p:cNvGraphicFramePr>
            <a:graphicFrameLocks noChangeAspect="1"/>
          </p:cNvGraphicFramePr>
          <p:nvPr/>
        </p:nvGraphicFramePr>
        <p:xfrm>
          <a:off x="304800" y="3829050"/>
          <a:ext cx="86677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26" imgW="317160" imgH="177480" progId="Equation.DSMT4">
                  <p:embed/>
                </p:oleObj>
              </mc:Choice>
              <mc:Fallback>
                <p:oleObj name="Equation" r:id="rId26" imgW="317160" imgH="177480" progId="Equation.DSMT4">
                  <p:embed/>
                  <p:pic>
                    <p:nvPicPr>
                      <p:cNvPr id="1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3829050"/>
                        <a:ext cx="866775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8"/>
          <p:cNvGraphicFramePr>
            <a:graphicFrameLocks noChangeAspect="1"/>
          </p:cNvGraphicFramePr>
          <p:nvPr/>
        </p:nvGraphicFramePr>
        <p:xfrm>
          <a:off x="4648200" y="3371850"/>
          <a:ext cx="173355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28" imgW="634680" imgH="177480" progId="Equation.DSMT4">
                  <p:embed/>
                </p:oleObj>
              </mc:Choice>
              <mc:Fallback>
                <p:oleObj name="Equation" r:id="rId28" imgW="634680" imgH="177480" progId="Equation.DSMT4">
                  <p:embed/>
                  <p:pic>
                    <p:nvPicPr>
                      <p:cNvPr id="15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3371850"/>
                        <a:ext cx="1733550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8"/>
          <p:cNvGraphicFramePr>
            <a:graphicFrameLocks noChangeAspect="1"/>
          </p:cNvGraphicFramePr>
          <p:nvPr/>
        </p:nvGraphicFramePr>
        <p:xfrm>
          <a:off x="4624388" y="3873500"/>
          <a:ext cx="866775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30" imgW="317160" imgH="164880" progId="Equation.DSMT4">
                  <p:embed/>
                </p:oleObj>
              </mc:Choice>
              <mc:Fallback>
                <p:oleObj name="Equation" r:id="rId30" imgW="317160" imgH="164880" progId="Equation.DSMT4">
                  <p:embed/>
                  <p:pic>
                    <p:nvPicPr>
                      <p:cNvPr id="1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4388" y="3873500"/>
                        <a:ext cx="866775" cy="452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8"/>
          <p:cNvGraphicFramePr>
            <a:graphicFrameLocks noChangeAspect="1"/>
          </p:cNvGraphicFramePr>
          <p:nvPr/>
        </p:nvGraphicFramePr>
        <p:xfrm>
          <a:off x="387350" y="5248275"/>
          <a:ext cx="173355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32" imgW="634680" imgH="177480" progId="Equation.DSMT4">
                  <p:embed/>
                </p:oleObj>
              </mc:Choice>
              <mc:Fallback>
                <p:oleObj name="Equation" r:id="rId32" imgW="634680" imgH="177480" progId="Equation.DSMT4">
                  <p:embed/>
                  <p:pic>
                    <p:nvPicPr>
                      <p:cNvPr id="17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350" y="5248275"/>
                        <a:ext cx="1733550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8"/>
          <p:cNvGraphicFramePr>
            <a:graphicFrameLocks noChangeAspect="1"/>
          </p:cNvGraphicFramePr>
          <p:nvPr/>
        </p:nvGraphicFramePr>
        <p:xfrm>
          <a:off x="363538" y="5734050"/>
          <a:ext cx="86677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34" imgW="317160" imgH="177480" progId="Equation.DSMT4">
                  <p:embed/>
                </p:oleObj>
              </mc:Choice>
              <mc:Fallback>
                <p:oleObj name="Equation" r:id="rId34" imgW="317160" imgH="177480" progId="Equation.DSMT4">
                  <p:embed/>
                  <p:pic>
                    <p:nvPicPr>
                      <p:cNvPr id="1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8" y="5734050"/>
                        <a:ext cx="866775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8"/>
          <p:cNvGraphicFramePr>
            <a:graphicFrameLocks noChangeAspect="1"/>
          </p:cNvGraphicFramePr>
          <p:nvPr/>
        </p:nvGraphicFramePr>
        <p:xfrm>
          <a:off x="4648200" y="5276850"/>
          <a:ext cx="173355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36" imgW="634680" imgH="177480" progId="Equation.DSMT4">
                  <p:embed/>
                </p:oleObj>
              </mc:Choice>
              <mc:Fallback>
                <p:oleObj name="Equation" r:id="rId36" imgW="634680" imgH="177480" progId="Equation.DSMT4">
                  <p:embed/>
                  <p:pic>
                    <p:nvPicPr>
                      <p:cNvPr id="1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5276850"/>
                        <a:ext cx="1733550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8"/>
          <p:cNvGraphicFramePr>
            <a:graphicFrameLocks noChangeAspect="1"/>
          </p:cNvGraphicFramePr>
          <p:nvPr/>
        </p:nvGraphicFramePr>
        <p:xfrm>
          <a:off x="4641850" y="5762625"/>
          <a:ext cx="83185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38" imgW="304560" imgH="177480" progId="Equation.DSMT4">
                  <p:embed/>
                </p:oleObj>
              </mc:Choice>
              <mc:Fallback>
                <p:oleObj name="Equation" r:id="rId38" imgW="304560" imgH="177480" progId="Equation.DSMT4">
                  <p:embed/>
                  <p:pic>
                    <p:nvPicPr>
                      <p:cNvPr id="2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1850" y="5762625"/>
                        <a:ext cx="831850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>
                <a:latin typeface="Arial" charset="0"/>
              </a:rPr>
              <a:t>© Copyright all rights reserved to Homework depot: </a:t>
            </a:r>
            <a:r>
              <a:rPr lang="en-US" sz="1000">
                <a:latin typeface="Arial" charset="0"/>
                <a:hlinkClick r:id="rId40"/>
              </a:rPr>
              <a:t>www.BCMath.ca</a:t>
            </a:r>
            <a:r>
              <a:rPr lang="en-US" sz="1000">
                <a:latin typeface="Arial" charset="0"/>
              </a:rPr>
              <a:t> </a:t>
            </a:r>
          </a:p>
        </p:txBody>
      </p:sp>
      <p:graphicFrame>
        <p:nvGraphicFramePr>
          <p:cNvPr id="22" name="Object 8"/>
          <p:cNvGraphicFramePr>
            <a:graphicFrameLocks noChangeAspect="1"/>
          </p:cNvGraphicFramePr>
          <p:nvPr/>
        </p:nvGraphicFramePr>
        <p:xfrm>
          <a:off x="381000" y="1509713"/>
          <a:ext cx="1628775" cy="623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41" imgW="596880" imgH="228600" progId="Equation.DSMT4">
                  <p:embed/>
                </p:oleObj>
              </mc:Choice>
              <mc:Fallback>
                <p:oleObj name="Equation" r:id="rId41" imgW="596880" imgH="228600" progId="Equation.DSMT4">
                  <p:embed/>
                  <p:pic>
                    <p:nvPicPr>
                      <p:cNvPr id="2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1509713"/>
                        <a:ext cx="1628775" cy="623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8"/>
          <p:cNvGraphicFramePr>
            <a:graphicFrameLocks noChangeAspect="1"/>
          </p:cNvGraphicFramePr>
          <p:nvPr/>
        </p:nvGraphicFramePr>
        <p:xfrm>
          <a:off x="4522787" y="1585913"/>
          <a:ext cx="1801813" cy="623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43" imgW="660240" imgH="228600" progId="Equation.DSMT4">
                  <p:embed/>
                </p:oleObj>
              </mc:Choice>
              <mc:Fallback>
                <p:oleObj name="Equation" r:id="rId43" imgW="660240" imgH="228600" progId="Equation.DSMT4">
                  <p:embed/>
                  <p:pic>
                    <p:nvPicPr>
                      <p:cNvPr id="23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2787" y="1585913"/>
                        <a:ext cx="1801813" cy="623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8"/>
          <p:cNvGraphicFramePr>
            <a:graphicFrameLocks noChangeAspect="1"/>
          </p:cNvGraphicFramePr>
          <p:nvPr/>
        </p:nvGraphicFramePr>
        <p:xfrm>
          <a:off x="304800" y="3276600"/>
          <a:ext cx="1801813" cy="623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Equation" r:id="rId45" imgW="660240" imgH="228600" progId="Equation.DSMT4">
                  <p:embed/>
                </p:oleObj>
              </mc:Choice>
              <mc:Fallback>
                <p:oleObj name="Equation" r:id="rId45" imgW="660240" imgH="228600" progId="Equation.DSMT4">
                  <p:embed/>
                  <p:pic>
                    <p:nvPicPr>
                      <p:cNvPr id="2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3276600"/>
                        <a:ext cx="1801813" cy="623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8"/>
          <p:cNvGraphicFramePr>
            <a:graphicFrameLocks noChangeAspect="1"/>
          </p:cNvGraphicFramePr>
          <p:nvPr/>
        </p:nvGraphicFramePr>
        <p:xfrm>
          <a:off x="4648200" y="3338512"/>
          <a:ext cx="1628775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Equation" r:id="rId47" imgW="596880" imgH="228600" progId="Equation.DSMT4">
                  <p:embed/>
                </p:oleObj>
              </mc:Choice>
              <mc:Fallback>
                <p:oleObj name="Equation" r:id="rId47" imgW="596880" imgH="228600" progId="Equation.DSMT4">
                  <p:embed/>
                  <p:pic>
                    <p:nvPicPr>
                      <p:cNvPr id="25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3338512"/>
                        <a:ext cx="1628775" cy="623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8"/>
          <p:cNvGraphicFramePr>
            <a:graphicFrameLocks noChangeAspect="1"/>
          </p:cNvGraphicFramePr>
          <p:nvPr/>
        </p:nvGraphicFramePr>
        <p:xfrm>
          <a:off x="381000" y="5181600"/>
          <a:ext cx="1628775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Equation" r:id="rId49" imgW="596880" imgH="228600" progId="Equation.DSMT4">
                  <p:embed/>
                </p:oleObj>
              </mc:Choice>
              <mc:Fallback>
                <p:oleObj name="Equation" r:id="rId49" imgW="596880" imgH="228600" progId="Equation.DSMT4">
                  <p:embed/>
                  <p:pic>
                    <p:nvPicPr>
                      <p:cNvPr id="2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5181600"/>
                        <a:ext cx="1628775" cy="623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8"/>
          <p:cNvGraphicFramePr>
            <a:graphicFrameLocks noChangeAspect="1"/>
          </p:cNvGraphicFramePr>
          <p:nvPr/>
        </p:nvGraphicFramePr>
        <p:xfrm>
          <a:off x="4648200" y="5243512"/>
          <a:ext cx="1628775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Equation" r:id="rId51" imgW="596880" imgH="228600" progId="Equation.DSMT4">
                  <p:embed/>
                </p:oleObj>
              </mc:Choice>
              <mc:Fallback>
                <p:oleObj name="Equation" r:id="rId51" imgW="596880" imgH="228600" progId="Equation.DSMT4">
                  <p:embed/>
                  <p:pic>
                    <p:nvPicPr>
                      <p:cNvPr id="27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5243512"/>
                        <a:ext cx="1628775" cy="623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21985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381000"/>
            <a:ext cx="8305800" cy="2133600"/>
          </a:xfrm>
        </p:spPr>
        <p:txBody>
          <a:bodyPr/>
          <a:lstStyle/>
          <a:p>
            <a:r>
              <a:rPr lang="en-CA" dirty="0"/>
              <a:t>Note: all percentages can be written as a fraction</a:t>
            </a:r>
          </a:p>
          <a:p>
            <a:r>
              <a:rPr lang="en-CA" dirty="0"/>
              <a:t>When looking for the percentage of a number, it may be easier to just multiply by the corresponding fraction </a:t>
            </a:r>
            <a:br>
              <a:rPr lang="en-CA" dirty="0"/>
            </a:br>
            <a:endParaRPr lang="en-CA" sz="1200" dirty="0"/>
          </a:p>
          <a:p>
            <a:r>
              <a:rPr lang="en-CA" dirty="0" err="1"/>
              <a:t>Ie</a:t>
            </a:r>
            <a:r>
              <a:rPr lang="en-CA" dirty="0"/>
              <a:t>: Find 75% of 124</a:t>
            </a:r>
          </a:p>
          <a:p>
            <a:endParaRPr lang="en-CA" dirty="0"/>
          </a:p>
        </p:txBody>
      </p:sp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1143000" y="2128837"/>
          <a:ext cx="1419225" cy="919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4" imgW="609480" imgH="393480" progId="Equation.DSMT4">
                  <p:embed/>
                </p:oleObj>
              </mc:Choice>
              <mc:Fallback>
                <p:oleObj name="Equation" r:id="rId4" imgW="609480" imgH="393480" progId="Equation.DSMT4">
                  <p:embed/>
                  <p:pic>
                    <p:nvPicPr>
                      <p:cNvPr id="1843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128837"/>
                        <a:ext cx="1419225" cy="919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5" name="Object 2"/>
          <p:cNvGraphicFramePr>
            <a:graphicFrameLocks noChangeAspect="1"/>
          </p:cNvGraphicFramePr>
          <p:nvPr/>
        </p:nvGraphicFramePr>
        <p:xfrm>
          <a:off x="2578100" y="2362200"/>
          <a:ext cx="850900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6" imgW="317160" imgH="177480" progId="Equation.DSMT4">
                  <p:embed/>
                </p:oleObj>
              </mc:Choice>
              <mc:Fallback>
                <p:oleObj name="Equation" r:id="rId6" imgW="317160" imgH="177480" progId="Equation.DSMT4">
                  <p:embed/>
                  <p:pic>
                    <p:nvPicPr>
                      <p:cNvPr id="1843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8100" y="2362200"/>
                        <a:ext cx="850900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>
                <a:latin typeface="Arial" charset="0"/>
              </a:rPr>
              <a:t>© Copyright all rights reserved to Homework depot: </a:t>
            </a:r>
            <a:r>
              <a:rPr lang="en-US" sz="1000">
                <a:latin typeface="Arial" charset="0"/>
                <a:hlinkClick r:id="rId8"/>
              </a:rPr>
              <a:t>www.BCMath.ca</a:t>
            </a:r>
            <a:r>
              <a:rPr lang="en-US" sz="1000">
                <a:latin typeface="Arial" charset="0"/>
              </a:rPr>
              <a:t>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810000" y="2362200"/>
            <a:ext cx="27590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>
                <a:solidFill>
                  <a:srgbClr val="FF0000"/>
                </a:solidFill>
              </a:rPr>
              <a:t>75% is equal to ¾ </a:t>
            </a:r>
          </a:p>
        </p:txBody>
      </p:sp>
      <p:sp>
        <p:nvSpPr>
          <p:cNvPr id="22" name="Content Placeholder 2"/>
          <p:cNvSpPr txBox="1">
            <a:spLocks/>
          </p:cNvSpPr>
          <p:nvPr/>
        </p:nvSpPr>
        <p:spPr>
          <a:xfrm>
            <a:off x="304800" y="2971800"/>
            <a:ext cx="8305800" cy="2133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CA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 the text book, there</a:t>
            </a:r>
            <a:r>
              <a:rPr kumimoji="0" lang="en-CA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are questions that want us to find a fraction of a percent</a:t>
            </a:r>
            <a:br>
              <a:rPr kumimoji="0" lang="en-CA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en-CA" sz="2400" b="0" i="0" u="none" strike="noStrike" kern="120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lang="en-CA" sz="2400" baseline="0" dirty="0" err="1"/>
              <a:t>ie</a:t>
            </a:r>
            <a:r>
              <a:rPr lang="en-CA" sz="2400" baseline="0" dirty="0"/>
              <a:t>: Find ¼% of 50</a:t>
            </a:r>
            <a:endParaRPr kumimoji="0" lang="en-CA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119179" y="4110335"/>
            <a:ext cx="41104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>
                <a:solidFill>
                  <a:srgbClr val="FF0000"/>
                </a:solidFill>
              </a:rPr>
              <a:t>¼ % is not the same as 0.25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153242" y="4643735"/>
            <a:ext cx="34916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>
                <a:solidFill>
                  <a:srgbClr val="FF0000"/>
                </a:solidFill>
              </a:rPr>
              <a:t>it is actually 0.25 ÷ 100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184500" y="5177135"/>
            <a:ext cx="24449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>
                <a:solidFill>
                  <a:srgbClr val="FF0000"/>
                </a:solidFill>
              </a:rPr>
              <a:t>Which is 0.0025</a:t>
            </a:r>
          </a:p>
        </p:txBody>
      </p:sp>
      <p:graphicFrame>
        <p:nvGraphicFramePr>
          <p:cNvPr id="26" name="Object 2"/>
          <p:cNvGraphicFramePr>
            <a:graphicFrameLocks noChangeAspect="1"/>
          </p:cNvGraphicFramePr>
          <p:nvPr/>
        </p:nvGraphicFramePr>
        <p:xfrm>
          <a:off x="492125" y="4648200"/>
          <a:ext cx="2098675" cy="919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9" imgW="901440" imgH="393480" progId="Equation.DSMT4">
                  <p:embed/>
                </p:oleObj>
              </mc:Choice>
              <mc:Fallback>
                <p:oleObj name="Equation" r:id="rId9" imgW="901440" imgH="393480" progId="Equation.DSMT4">
                  <p:embed/>
                  <p:pic>
                    <p:nvPicPr>
                      <p:cNvPr id="2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125" y="4648200"/>
                        <a:ext cx="2098675" cy="919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3583147" y="5710535"/>
            <a:ext cx="487505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>
                <a:solidFill>
                  <a:srgbClr val="FF0000"/>
                </a:solidFill>
              </a:rPr>
              <a:t>So multiply the number by the </a:t>
            </a:r>
            <a:br>
              <a:rPr lang="en-CA" sz="2400" dirty="0">
                <a:solidFill>
                  <a:srgbClr val="FF0000"/>
                </a:solidFill>
              </a:rPr>
            </a:br>
            <a:r>
              <a:rPr lang="en-CA" sz="2400" dirty="0">
                <a:solidFill>
                  <a:srgbClr val="FF0000"/>
                </a:solidFill>
              </a:rPr>
              <a:t>fraction  AND then divide by 100</a:t>
            </a:r>
          </a:p>
        </p:txBody>
      </p:sp>
      <p:graphicFrame>
        <p:nvGraphicFramePr>
          <p:cNvPr id="28" name="Object 2"/>
          <p:cNvGraphicFramePr>
            <a:graphicFrameLocks noChangeAspect="1"/>
          </p:cNvGraphicFramePr>
          <p:nvPr/>
        </p:nvGraphicFramePr>
        <p:xfrm>
          <a:off x="457200" y="5680075"/>
          <a:ext cx="1803400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11" imgW="774360" imgH="177480" progId="Equation.DSMT4">
                  <p:embed/>
                </p:oleObj>
              </mc:Choice>
              <mc:Fallback>
                <p:oleObj name="Equation" r:id="rId11" imgW="774360" imgH="177480" progId="Equation.DSMT4">
                  <p:embed/>
                  <p:pic>
                    <p:nvPicPr>
                      <p:cNvPr id="2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5680075"/>
                        <a:ext cx="1803400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"/>
          <p:cNvGraphicFramePr>
            <a:graphicFrameLocks noChangeAspect="1"/>
          </p:cNvGraphicFramePr>
          <p:nvPr/>
        </p:nvGraphicFramePr>
        <p:xfrm>
          <a:off x="457200" y="6213475"/>
          <a:ext cx="1182687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13" imgW="507960" imgH="177480" progId="Equation.DSMT4">
                  <p:embed/>
                </p:oleObj>
              </mc:Choice>
              <mc:Fallback>
                <p:oleObj name="Equation" r:id="rId13" imgW="507960" imgH="177480" progId="Equation.DSMT4">
                  <p:embed/>
                  <p:pic>
                    <p:nvPicPr>
                      <p:cNvPr id="2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6213475"/>
                        <a:ext cx="1182687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3" grpId="0"/>
      <p:bldP spid="24" grpId="0"/>
      <p:bldP spid="25" grpId="0"/>
      <p:bldP spid="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304800"/>
            <a:ext cx="8229600" cy="685800"/>
          </a:xfrm>
        </p:spPr>
        <p:txBody>
          <a:bodyPr/>
          <a:lstStyle/>
          <a:p>
            <a:pPr>
              <a:buNone/>
            </a:pPr>
            <a:r>
              <a:rPr lang="en-CA" dirty="0"/>
              <a:t>Practice: Find the percentage of each number</a:t>
            </a:r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92074" y="1447800"/>
          <a:ext cx="2498726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4" imgW="990360" imgH="203040" progId="Equation.DSMT4">
                  <p:embed/>
                </p:oleObj>
              </mc:Choice>
              <mc:Fallback>
                <p:oleObj name="Equation" r:id="rId4" imgW="990360" imgH="203040" progId="Equation.DSMT4">
                  <p:embed/>
                  <p:pic>
                    <p:nvPicPr>
                      <p:cNvPr id="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074" y="1447800"/>
                        <a:ext cx="2498726" cy="512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3200400" y="1404938"/>
          <a:ext cx="2528888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6" imgW="1002960" imgH="228600" progId="Equation.DSMT4">
                  <p:embed/>
                </p:oleObj>
              </mc:Choice>
              <mc:Fallback>
                <p:oleObj name="Equation" r:id="rId6" imgW="1002960" imgH="228600" progId="Equation.DSMT4">
                  <p:embed/>
                  <p:pic>
                    <p:nvPicPr>
                      <p:cNvPr id="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1404938"/>
                        <a:ext cx="2528888" cy="576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6216650" y="1371600"/>
          <a:ext cx="2497138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8" imgW="990360" imgH="228600" progId="Equation.DSMT4">
                  <p:embed/>
                </p:oleObj>
              </mc:Choice>
              <mc:Fallback>
                <p:oleObj name="Equation" r:id="rId8" imgW="990360" imgH="228600" progId="Equation.DSMT4">
                  <p:embed/>
                  <p:pic>
                    <p:nvPicPr>
                      <p:cNvPr id="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6650" y="1371600"/>
                        <a:ext cx="2497138" cy="576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7"/>
          <p:cNvGraphicFramePr>
            <a:graphicFrameLocks noChangeAspect="1"/>
          </p:cNvGraphicFramePr>
          <p:nvPr/>
        </p:nvGraphicFramePr>
        <p:xfrm>
          <a:off x="457200" y="1981200"/>
          <a:ext cx="1457325" cy="1076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10" imgW="533160" imgH="393480" progId="Equation.DSMT4">
                  <p:embed/>
                </p:oleObj>
              </mc:Choice>
              <mc:Fallback>
                <p:oleObj name="Equation" r:id="rId10" imgW="533160" imgH="393480" progId="Equation.DSMT4">
                  <p:embed/>
                  <p:pic>
                    <p:nvPicPr>
                      <p:cNvPr id="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981200"/>
                        <a:ext cx="1457325" cy="1076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8"/>
          <p:cNvGraphicFramePr>
            <a:graphicFrameLocks noChangeAspect="1"/>
          </p:cNvGraphicFramePr>
          <p:nvPr/>
        </p:nvGraphicFramePr>
        <p:xfrm>
          <a:off x="466725" y="3400425"/>
          <a:ext cx="86677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12" imgW="317160" imgH="177480" progId="Equation.DSMT4">
                  <p:embed/>
                </p:oleObj>
              </mc:Choice>
              <mc:Fallback>
                <p:oleObj name="Equation" r:id="rId12" imgW="317160" imgH="177480" progId="Equation.DSMT4">
                  <p:embed/>
                  <p:pic>
                    <p:nvPicPr>
                      <p:cNvPr id="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725" y="3400425"/>
                        <a:ext cx="866775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7"/>
          <p:cNvGraphicFramePr>
            <a:graphicFrameLocks noChangeAspect="1"/>
          </p:cNvGraphicFramePr>
          <p:nvPr/>
        </p:nvGraphicFramePr>
        <p:xfrm>
          <a:off x="3581400" y="1981200"/>
          <a:ext cx="1457325" cy="1076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14" imgW="533160" imgH="393480" progId="Equation.DSMT4">
                  <p:embed/>
                </p:oleObj>
              </mc:Choice>
              <mc:Fallback>
                <p:oleObj name="Equation" r:id="rId14" imgW="533160" imgH="393480" progId="Equation.DSMT4">
                  <p:embed/>
                  <p:pic>
                    <p:nvPicPr>
                      <p:cNvPr id="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1981200"/>
                        <a:ext cx="1457325" cy="1076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8"/>
          <p:cNvGraphicFramePr>
            <a:graphicFrameLocks noChangeAspect="1"/>
          </p:cNvGraphicFramePr>
          <p:nvPr/>
        </p:nvGraphicFramePr>
        <p:xfrm>
          <a:off x="3590925" y="3400425"/>
          <a:ext cx="86677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16" imgW="317160" imgH="177480" progId="Equation.DSMT4">
                  <p:embed/>
                </p:oleObj>
              </mc:Choice>
              <mc:Fallback>
                <p:oleObj name="Equation" r:id="rId16" imgW="317160" imgH="177480" progId="Equation.DSMT4">
                  <p:embed/>
                  <p:pic>
                    <p:nvPicPr>
                      <p:cNvPr id="1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0925" y="3400425"/>
                        <a:ext cx="866775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33400" y="4290536"/>
            <a:ext cx="705032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When asked to find a fractional percent of a number, </a:t>
            </a:r>
            <a:br>
              <a:rPr lang="en-CA" sz="2100" dirty="0">
                <a:solidFill>
                  <a:srgbClr val="FF0000"/>
                </a:solidFill>
              </a:rPr>
            </a:br>
            <a:r>
              <a:rPr lang="en-CA" sz="2100" dirty="0">
                <a:solidFill>
                  <a:srgbClr val="FF0000"/>
                </a:solidFill>
              </a:rPr>
              <a:t>multiply that number by the fraction and divide by 100</a:t>
            </a:r>
          </a:p>
        </p:txBody>
      </p:sp>
      <p:graphicFrame>
        <p:nvGraphicFramePr>
          <p:cNvPr id="12" name="Object 7"/>
          <p:cNvGraphicFramePr>
            <a:graphicFrameLocks noChangeAspect="1"/>
          </p:cNvGraphicFramePr>
          <p:nvPr/>
        </p:nvGraphicFramePr>
        <p:xfrm>
          <a:off x="6091237" y="2191196"/>
          <a:ext cx="2214563" cy="8568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18" imgW="1117440" imgH="431640" progId="Equation.DSMT4">
                  <p:embed/>
                </p:oleObj>
              </mc:Choice>
              <mc:Fallback>
                <p:oleObj name="Equation" r:id="rId18" imgW="1117440" imgH="431640" progId="Equation.DSMT4">
                  <p:embed/>
                  <p:pic>
                    <p:nvPicPr>
                      <p:cNvPr id="12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1237" y="2191196"/>
                        <a:ext cx="2214563" cy="8568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7"/>
          <p:cNvGraphicFramePr>
            <a:graphicFrameLocks noChangeAspect="1"/>
          </p:cNvGraphicFramePr>
          <p:nvPr/>
        </p:nvGraphicFramePr>
        <p:xfrm>
          <a:off x="6137275" y="3154362"/>
          <a:ext cx="1711325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20" imgW="863280" imgH="253800" progId="Equation.DSMT4">
                  <p:embed/>
                </p:oleObj>
              </mc:Choice>
              <mc:Fallback>
                <p:oleObj name="Equation" r:id="rId20" imgW="863280" imgH="253800" progId="Equation.DSMT4">
                  <p:embed/>
                  <p:pic>
                    <p:nvPicPr>
                      <p:cNvPr id="1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7275" y="3154362"/>
                        <a:ext cx="1711325" cy="503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7"/>
          <p:cNvGraphicFramePr>
            <a:graphicFrameLocks noChangeAspect="1"/>
          </p:cNvGraphicFramePr>
          <p:nvPr/>
        </p:nvGraphicFramePr>
        <p:xfrm>
          <a:off x="6153150" y="3762375"/>
          <a:ext cx="704850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22" imgW="355320" imgH="177480" progId="Equation.DSMT4">
                  <p:embed/>
                </p:oleObj>
              </mc:Choice>
              <mc:Fallback>
                <p:oleObj name="Equation" r:id="rId22" imgW="355320" imgH="177480" progId="Equation.DSMT4">
                  <p:embed/>
                  <p:pic>
                    <p:nvPicPr>
                      <p:cNvPr id="14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3150" y="3762375"/>
                        <a:ext cx="704850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228600"/>
            <a:ext cx="8382000" cy="2438400"/>
          </a:xfrm>
        </p:spPr>
        <p:txBody>
          <a:bodyPr/>
          <a:lstStyle/>
          <a:p>
            <a:r>
              <a:rPr lang="en-CA" dirty="0"/>
              <a:t>In some cases, it is better to breakup the percentage as the sum of two or more percentages that are easier to calculate</a:t>
            </a:r>
          </a:p>
          <a:p>
            <a:r>
              <a:rPr lang="en-CA" dirty="0" err="1"/>
              <a:t>Ie</a:t>
            </a:r>
            <a:r>
              <a:rPr lang="en-CA" dirty="0"/>
              <a:t>: Calculate 11% of 350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457200" y="2057400"/>
          <a:ext cx="2852964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4" imgW="1079280" imgH="177480" progId="Equation.DSMT4">
                  <p:embed/>
                </p:oleObj>
              </mc:Choice>
              <mc:Fallback>
                <p:oleObj name="Equation" r:id="rId4" imgW="1079280" imgH="17748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057400"/>
                        <a:ext cx="2852964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481513" y="1828800"/>
          <a:ext cx="2082800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6" imgW="914400" imgH="203040" progId="Equation.DSMT4">
                  <p:embed/>
                </p:oleObj>
              </mc:Choice>
              <mc:Fallback>
                <p:oleObj name="Equation" r:id="rId6" imgW="914400" imgH="20304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1513" y="1828800"/>
                        <a:ext cx="2082800" cy="461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6553200" y="1828800"/>
          <a:ext cx="433387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8" imgW="190440" imgH="177480" progId="Equation.DSMT4">
                  <p:embed/>
                </p:oleObj>
              </mc:Choice>
              <mc:Fallback>
                <p:oleObj name="Equation" r:id="rId8" imgW="190440" imgH="17748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1828800"/>
                        <a:ext cx="433387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4643437" y="2357438"/>
          <a:ext cx="1909763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quation" r:id="rId10" imgW="838080" imgH="203040" progId="Equation.DSMT4">
                  <p:embed/>
                </p:oleObj>
              </mc:Choice>
              <mc:Fallback>
                <p:oleObj name="Equation" r:id="rId10" imgW="838080" imgH="20304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3437" y="2357438"/>
                        <a:ext cx="1909763" cy="461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6718300" y="2357438"/>
          <a:ext cx="520700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12" imgW="228600" imgH="177480" progId="Equation.DSMT4">
                  <p:embed/>
                </p:oleObj>
              </mc:Choice>
              <mc:Fallback>
                <p:oleObj name="Equation" r:id="rId12" imgW="228600" imgH="17748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8300" y="2357438"/>
                        <a:ext cx="520700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>
            <a:off x="4343400" y="2819400"/>
            <a:ext cx="3048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4470400" y="2895600"/>
          <a:ext cx="2082800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14" imgW="914400" imgH="203040" progId="Equation.DSMT4">
                  <p:embed/>
                </p:oleObj>
              </mc:Choice>
              <mc:Fallback>
                <p:oleObj name="Equation" r:id="rId14" imgW="914400" imgH="20304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0400" y="2895600"/>
                        <a:ext cx="2082800" cy="461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6619875" y="2895600"/>
          <a:ext cx="695325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16" imgW="304560" imgH="177480" progId="Equation.DSMT4">
                  <p:embed/>
                </p:oleObj>
              </mc:Choice>
              <mc:Fallback>
                <p:oleObj name="Equation" r:id="rId16" imgW="304560" imgH="17748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9875" y="2895600"/>
                        <a:ext cx="695325" cy="403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7" name="Object 9"/>
          <p:cNvGraphicFramePr>
            <a:graphicFrameLocks noChangeAspect="1"/>
          </p:cNvGraphicFramePr>
          <p:nvPr/>
        </p:nvGraphicFramePr>
        <p:xfrm>
          <a:off x="252413" y="3733800"/>
          <a:ext cx="2178050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18" imgW="863280" imgH="203040" progId="Equation.DSMT4">
                  <p:embed/>
                </p:oleObj>
              </mc:Choice>
              <mc:Fallback>
                <p:oleObj name="Equation" r:id="rId18" imgW="863280" imgH="203040" progId="Equation.DSMT4">
                  <p:embed/>
                  <p:pic>
                    <p:nvPicPr>
                      <p:cNvPr id="1741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413" y="3733800"/>
                        <a:ext cx="2178050" cy="512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8" name="Object 10"/>
          <p:cNvGraphicFramePr>
            <a:graphicFrameLocks noChangeAspect="1"/>
          </p:cNvGraphicFramePr>
          <p:nvPr/>
        </p:nvGraphicFramePr>
        <p:xfrm>
          <a:off x="3327400" y="3722688"/>
          <a:ext cx="22733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20" imgW="901440" imgH="203040" progId="Equation.DSMT4">
                  <p:embed/>
                </p:oleObj>
              </mc:Choice>
              <mc:Fallback>
                <p:oleObj name="Equation" r:id="rId20" imgW="901440" imgH="203040" progId="Equation.DSMT4">
                  <p:embed/>
                  <p:pic>
                    <p:nvPicPr>
                      <p:cNvPr id="1741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7400" y="3722688"/>
                        <a:ext cx="2273300" cy="511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9" name="Object 11"/>
          <p:cNvGraphicFramePr>
            <a:graphicFrameLocks noChangeAspect="1"/>
          </p:cNvGraphicFramePr>
          <p:nvPr/>
        </p:nvGraphicFramePr>
        <p:xfrm>
          <a:off x="6248400" y="3733800"/>
          <a:ext cx="2433638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22" imgW="965160" imgH="203040" progId="Equation.DSMT4">
                  <p:embed/>
                </p:oleObj>
              </mc:Choice>
              <mc:Fallback>
                <p:oleObj name="Equation" r:id="rId22" imgW="965160" imgH="203040" progId="Equation.DSMT4">
                  <p:embed/>
                  <p:pic>
                    <p:nvPicPr>
                      <p:cNvPr id="1741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3733800"/>
                        <a:ext cx="2433638" cy="512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152400" y="4419600"/>
          <a:ext cx="1909762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24" imgW="838080" imgH="203040" progId="Equation.DSMT4">
                  <p:embed/>
                </p:oleObj>
              </mc:Choice>
              <mc:Fallback>
                <p:oleObj name="Equation" r:id="rId24" imgW="838080" imgH="20304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4419600"/>
                        <a:ext cx="1909762" cy="461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2055812" y="4419600"/>
          <a:ext cx="692150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26" imgW="304560" imgH="177480" progId="Equation.DSMT4">
                  <p:embed/>
                </p:oleObj>
              </mc:Choice>
              <mc:Fallback>
                <p:oleObj name="Equation" r:id="rId26" imgW="304560" imgH="17748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5812" y="4419600"/>
                        <a:ext cx="692150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309562" y="4948238"/>
          <a:ext cx="1736725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28" imgW="761760" imgH="203040" progId="Equation.DSMT4">
                  <p:embed/>
                </p:oleObj>
              </mc:Choice>
              <mc:Fallback>
                <p:oleObj name="Equation" r:id="rId28" imgW="761760" imgH="203040" progId="Equation.DSMT4">
                  <p:embed/>
                  <p:pic>
                    <p:nvPicPr>
                      <p:cNvPr id="2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562" y="4948238"/>
                        <a:ext cx="1736725" cy="461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2282824" y="4929188"/>
          <a:ext cx="693738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30" imgW="304560" imgH="177480" progId="Equation.DSMT4">
                  <p:embed/>
                </p:oleObj>
              </mc:Choice>
              <mc:Fallback>
                <p:oleObj name="Equation" r:id="rId30" imgW="304560" imgH="177480" progId="Equation.DSMT4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2824" y="4929188"/>
                        <a:ext cx="693738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Connector 21"/>
          <p:cNvCxnSpPr/>
          <p:nvPr/>
        </p:nvCxnSpPr>
        <p:spPr>
          <a:xfrm>
            <a:off x="101600" y="5410200"/>
            <a:ext cx="2794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" name="Object 22"/>
          <p:cNvGraphicFramePr>
            <a:graphicFrameLocks noChangeAspect="1"/>
          </p:cNvGraphicFramePr>
          <p:nvPr/>
        </p:nvGraphicFramePr>
        <p:xfrm>
          <a:off x="166687" y="5486400"/>
          <a:ext cx="1909763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32" imgW="838080" imgH="203040" progId="Equation.DSMT4">
                  <p:embed/>
                </p:oleObj>
              </mc:Choice>
              <mc:Fallback>
                <p:oleObj name="Equation" r:id="rId32" imgW="838080" imgH="203040" progId="Equation.DSMT4">
                  <p:embed/>
                  <p:pic>
                    <p:nvPicPr>
                      <p:cNvPr id="23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687" y="5486400"/>
                        <a:ext cx="1909763" cy="461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/>
        </p:nvGraphicFramePr>
        <p:xfrm>
          <a:off x="2062162" y="5486400"/>
          <a:ext cx="868363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34" imgW="380880" imgH="177480" progId="Equation.DSMT4">
                  <p:embed/>
                </p:oleObj>
              </mc:Choice>
              <mc:Fallback>
                <p:oleObj name="Equation" r:id="rId34" imgW="380880" imgH="177480" progId="Equation.DSMT4">
                  <p:embed/>
                  <p:pic>
                    <p:nvPicPr>
                      <p:cNvPr id="24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2162" y="5486400"/>
                        <a:ext cx="868363" cy="403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/>
        </p:nvGraphicFramePr>
        <p:xfrm>
          <a:off x="3398838" y="4419600"/>
          <a:ext cx="1908175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Equation" r:id="rId36" imgW="838080" imgH="203040" progId="Equation.DSMT4">
                  <p:embed/>
                </p:oleObj>
              </mc:Choice>
              <mc:Fallback>
                <p:oleObj name="Equation" r:id="rId36" imgW="838080" imgH="203040" progId="Equation.DSMT4">
                  <p:embed/>
                  <p:pic>
                    <p:nvPicPr>
                      <p:cNvPr id="25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8838" y="4419600"/>
                        <a:ext cx="1908175" cy="461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/>
        </p:nvGraphicFramePr>
        <p:xfrm>
          <a:off x="5518150" y="4419600"/>
          <a:ext cx="258763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38" imgW="114120" imgH="177480" progId="Equation.DSMT4">
                  <p:embed/>
                </p:oleObj>
              </mc:Choice>
              <mc:Fallback>
                <p:oleObj name="Equation" r:id="rId38" imgW="114120" imgH="177480" progId="Equation.DSMT4">
                  <p:embed/>
                  <p:pic>
                    <p:nvPicPr>
                      <p:cNvPr id="26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8150" y="4419600"/>
                        <a:ext cx="258763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/>
        </p:nvGraphicFramePr>
        <p:xfrm>
          <a:off x="3541713" y="4948238"/>
          <a:ext cx="1766887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Equation" r:id="rId40" imgW="774360" imgH="203040" progId="Equation.DSMT4">
                  <p:embed/>
                </p:oleObj>
              </mc:Choice>
              <mc:Fallback>
                <p:oleObj name="Equation" r:id="rId40" imgW="774360" imgH="203040" progId="Equation.DSMT4">
                  <p:embed/>
                  <p:pic>
                    <p:nvPicPr>
                      <p:cNvPr id="27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1713" y="4948238"/>
                        <a:ext cx="1766887" cy="461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/>
        </p:nvGraphicFramePr>
        <p:xfrm>
          <a:off x="5614988" y="4929188"/>
          <a:ext cx="520700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name="Equation" r:id="rId42" imgW="228600" imgH="177480" progId="Equation.DSMT4">
                  <p:embed/>
                </p:oleObj>
              </mc:Choice>
              <mc:Fallback>
                <p:oleObj name="Equation" r:id="rId42" imgW="228600" imgH="177480" progId="Equation.DSMT4">
                  <p:embed/>
                  <p:pic>
                    <p:nvPicPr>
                      <p:cNvPr id="28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4988" y="4929188"/>
                        <a:ext cx="520700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9" name="Straight Connector 28"/>
          <p:cNvCxnSpPr/>
          <p:nvPr/>
        </p:nvCxnSpPr>
        <p:spPr>
          <a:xfrm>
            <a:off x="3200400" y="5410200"/>
            <a:ext cx="3048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Object 29"/>
          <p:cNvGraphicFramePr>
            <a:graphicFrameLocks noChangeAspect="1"/>
          </p:cNvGraphicFramePr>
          <p:nvPr/>
        </p:nvGraphicFramePr>
        <p:xfrm>
          <a:off x="3413125" y="5486400"/>
          <a:ext cx="1909763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Equation" r:id="rId44" imgW="838080" imgH="203040" progId="Equation.DSMT4">
                  <p:embed/>
                </p:oleObj>
              </mc:Choice>
              <mc:Fallback>
                <p:oleObj name="Equation" r:id="rId44" imgW="838080" imgH="203040" progId="Equation.DSMT4">
                  <p:embed/>
                  <p:pic>
                    <p:nvPicPr>
                      <p:cNvPr id="3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3125" y="5486400"/>
                        <a:ext cx="1909763" cy="461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/>
        </p:nvGraphicFramePr>
        <p:xfrm>
          <a:off x="5257800" y="5486400"/>
          <a:ext cx="695325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name="Equation" r:id="rId46" imgW="304560" imgH="177480" progId="Equation.DSMT4">
                  <p:embed/>
                </p:oleObj>
              </mc:Choice>
              <mc:Fallback>
                <p:oleObj name="Equation" r:id="rId46" imgW="304560" imgH="177480" progId="Equation.DSMT4">
                  <p:embed/>
                  <p:pic>
                    <p:nvPicPr>
                      <p:cNvPr id="31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5486400"/>
                        <a:ext cx="695325" cy="403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/>
        </p:nvGraphicFramePr>
        <p:xfrm>
          <a:off x="6446838" y="4419600"/>
          <a:ext cx="1908175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name="Equation" r:id="rId48" imgW="838080" imgH="203040" progId="Equation.DSMT4">
                  <p:embed/>
                </p:oleObj>
              </mc:Choice>
              <mc:Fallback>
                <p:oleObj name="Equation" r:id="rId48" imgW="838080" imgH="203040" progId="Equation.DSMT4">
                  <p:embed/>
                  <p:pic>
                    <p:nvPicPr>
                      <p:cNvPr id="33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6838" y="4419600"/>
                        <a:ext cx="1908175" cy="461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/>
        </p:nvGraphicFramePr>
        <p:xfrm>
          <a:off x="8380413" y="4419600"/>
          <a:ext cx="458787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name="Equation" r:id="rId50" imgW="203040" imgH="177480" progId="Equation.DSMT4">
                  <p:embed/>
                </p:oleObj>
              </mc:Choice>
              <mc:Fallback>
                <p:oleObj name="Equation" r:id="rId50" imgW="203040" imgH="177480" progId="Equation.DSMT4">
                  <p:embed/>
                  <p:pic>
                    <p:nvPicPr>
                      <p:cNvPr id="34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0413" y="4419600"/>
                        <a:ext cx="458787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/>
        </p:nvGraphicFramePr>
        <p:xfrm>
          <a:off x="6589713" y="4948238"/>
          <a:ext cx="1766887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" name="Equation" r:id="rId52" imgW="774360" imgH="203040" progId="Equation.DSMT4">
                  <p:embed/>
                </p:oleObj>
              </mc:Choice>
              <mc:Fallback>
                <p:oleObj name="Equation" r:id="rId52" imgW="774360" imgH="203040" progId="Equation.DSMT4">
                  <p:embed/>
                  <p:pic>
                    <p:nvPicPr>
                      <p:cNvPr id="35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9713" y="4948238"/>
                        <a:ext cx="1766887" cy="461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/>
        </p:nvGraphicFramePr>
        <p:xfrm>
          <a:off x="8305800" y="4953000"/>
          <a:ext cx="693737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1" name="Equation" r:id="rId54" imgW="304560" imgH="177480" progId="Equation.DSMT4">
                  <p:embed/>
                </p:oleObj>
              </mc:Choice>
              <mc:Fallback>
                <p:oleObj name="Equation" r:id="rId54" imgW="304560" imgH="177480" progId="Equation.DSMT4">
                  <p:embed/>
                  <p:pic>
                    <p:nvPicPr>
                      <p:cNvPr id="36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5800" y="4953000"/>
                        <a:ext cx="693737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7" name="Straight Connector 36"/>
          <p:cNvCxnSpPr/>
          <p:nvPr/>
        </p:nvCxnSpPr>
        <p:spPr>
          <a:xfrm>
            <a:off x="6400800" y="5410200"/>
            <a:ext cx="3048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8" name="Object 37"/>
          <p:cNvGraphicFramePr>
            <a:graphicFrameLocks noChangeAspect="1"/>
          </p:cNvGraphicFramePr>
          <p:nvPr/>
        </p:nvGraphicFramePr>
        <p:xfrm>
          <a:off x="6400800" y="5486400"/>
          <a:ext cx="1938337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2" name="Equation" r:id="rId56" imgW="850680" imgH="203040" progId="Equation.DSMT4">
                  <p:embed/>
                </p:oleObj>
              </mc:Choice>
              <mc:Fallback>
                <p:oleObj name="Equation" r:id="rId56" imgW="850680" imgH="203040" progId="Equation.DSMT4">
                  <p:embed/>
                  <p:pic>
                    <p:nvPicPr>
                      <p:cNvPr id="38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5486400"/>
                        <a:ext cx="1938337" cy="461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/>
        </p:nvGraphicFramePr>
        <p:xfrm>
          <a:off x="8229600" y="5486400"/>
          <a:ext cx="869950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3" name="Equation" r:id="rId58" imgW="380880" imgH="177480" progId="Equation.DSMT4">
                  <p:embed/>
                </p:oleObj>
              </mc:Choice>
              <mc:Fallback>
                <p:oleObj name="Equation" r:id="rId58" imgW="380880" imgH="177480" progId="Equation.DSMT4">
                  <p:embed/>
                  <p:pic>
                    <p:nvPicPr>
                      <p:cNvPr id="39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9600" y="5486400"/>
                        <a:ext cx="869950" cy="403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>
                <a:latin typeface="Arial" charset="0"/>
              </a:rPr>
              <a:t>© Copyright all rights reserved to Homework depot: </a:t>
            </a:r>
            <a:r>
              <a:rPr lang="en-US" sz="1000">
                <a:latin typeface="Arial" charset="0"/>
                <a:hlinkClick r:id="rId60"/>
              </a:rPr>
              <a:t>www.BCMath.ca</a:t>
            </a:r>
            <a:r>
              <a:rPr lang="en-US" sz="100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8458200" cy="2057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CA" dirty="0"/>
              <a:t>Practice: Jason is applying for a program at UBC.  In order to be accepted he needs to get at least 68% on the entrance exam.  If the maximum score on the exam is 120pts, what is the minimum score that Jason needs to get?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19113" y="2590800"/>
          <a:ext cx="2082800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Equation" r:id="rId4" imgW="914400" imgH="203040" progId="Equation.DSMT4">
                  <p:embed/>
                </p:oleObj>
              </mc:Choice>
              <mc:Fallback>
                <p:oleObj name="Equation" r:id="rId4" imgW="914400" imgH="20304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113" y="2590800"/>
                        <a:ext cx="2082800" cy="461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576512" y="2590801"/>
          <a:ext cx="461963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quation" r:id="rId6" imgW="203040" imgH="177480" progId="Equation.DSMT4">
                  <p:embed/>
                </p:oleObj>
              </mc:Choice>
              <mc:Fallback>
                <p:oleObj name="Equation" r:id="rId6" imgW="203040" imgH="17748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6512" y="2590801"/>
                        <a:ext cx="461963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681037" y="3119438"/>
          <a:ext cx="1909763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8" imgW="838080" imgH="203040" progId="Equation.DSMT4">
                  <p:embed/>
                </p:oleObj>
              </mc:Choice>
              <mc:Fallback>
                <p:oleObj name="Equation" r:id="rId8" imgW="838080" imgH="20304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037" y="3119438"/>
                        <a:ext cx="1909763" cy="461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2755900" y="3119438"/>
          <a:ext cx="520700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quation" r:id="rId10" imgW="228600" imgH="177480" progId="Equation.DSMT4">
                  <p:embed/>
                </p:oleObj>
              </mc:Choice>
              <mc:Fallback>
                <p:oleObj name="Equation" r:id="rId10" imgW="228600" imgH="17748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5900" y="3119438"/>
                        <a:ext cx="520700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>
            <a:off x="381000" y="3581400"/>
            <a:ext cx="3048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508000" y="3657600"/>
          <a:ext cx="2082800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12" imgW="914400" imgH="203040" progId="Equation.DSMT4">
                  <p:embed/>
                </p:oleObj>
              </mc:Choice>
              <mc:Fallback>
                <p:oleObj name="Equation" r:id="rId12" imgW="914400" imgH="20304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3657600"/>
                        <a:ext cx="2082800" cy="461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2657475" y="3657600"/>
          <a:ext cx="695325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14" imgW="304560" imgH="177480" progId="Equation.DSMT4">
                  <p:embed/>
                </p:oleObj>
              </mc:Choice>
              <mc:Fallback>
                <p:oleObj name="Equation" r:id="rId14" imgW="304560" imgH="17748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7475" y="3657600"/>
                        <a:ext cx="695325" cy="403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33400" y="4419600"/>
            <a:ext cx="772198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Jason needs 81.6 points on the entrance exam to be accepted</a:t>
            </a:r>
            <a:br>
              <a:rPr lang="en-CA" sz="2100" dirty="0">
                <a:solidFill>
                  <a:srgbClr val="FF0000"/>
                </a:solidFill>
              </a:rPr>
            </a:br>
            <a:r>
              <a:rPr lang="en-CA" sz="2100" dirty="0">
                <a:solidFill>
                  <a:srgbClr val="FF0000"/>
                </a:solidFill>
              </a:rPr>
              <a:t>in the program at UBC</a:t>
            </a: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>
                <a:latin typeface="Arial" charset="0"/>
              </a:rPr>
              <a:t>© Copyright all rights reserved to Homework depot: </a:t>
            </a:r>
            <a:r>
              <a:rPr lang="en-US" sz="1000">
                <a:latin typeface="Arial" charset="0"/>
                <a:hlinkClick r:id="rId16"/>
              </a:rPr>
              <a:t>www.BCMath.ca</a:t>
            </a:r>
            <a:r>
              <a:rPr lang="en-US" sz="100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Homework: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>
                <a:latin typeface="Arial" charset="0"/>
              </a:rPr>
              <a:t>© Copyright all rights reserved to Homework depot: </a:t>
            </a:r>
            <a:r>
              <a:rPr lang="en-US" sz="1000">
                <a:latin typeface="Arial" charset="0"/>
                <a:hlinkClick r:id="rId3"/>
              </a:rPr>
              <a:t>www.BCMath.ca</a:t>
            </a:r>
            <a:r>
              <a:rPr lang="en-US" sz="1000">
                <a:latin typeface="Arial" charset="0"/>
              </a:rPr>
              <a:t> 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CORM_PASSING_SCORE" val="100.0000000000"/>
  <p:tag name="ISPRING_RESOURCE_PATHS_HASH" val="503b8985c2188afbbbe7fcbdfa8b223a4512"/>
  <p:tag name="GENSWF_OUTPUT_FILE_NAME" val="m8pch33"/>
  <p:tag name="ISPRING_RESOURCE_PATHS_HASH_2" val="10c458acf0b063b9919c1e66923f08a7d7ab4d"/>
  <p:tag name="ISPRING_ULTRA_SCORM_COURSE_ID" val="B27277B1-9C80-4C50-BF07-AC465EC08B9A"/>
  <p:tag name="ISPRING_SCORM_RATE_SLIDES" val="1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PRESENTATION_TITLE" val="Section 3.3 Evaluate the Percentage of a Number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OUTPUT_FOLDER" val="C:\Users\Danny\OneDrive - SD41\Website\M8P"/>
  <p:tag name="ISPRING_RESOURCE_PATHS_HASH_PRESENTER" val="2ba81a0cf35fe432a2a2989ac596aa9326646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328</TotalTime>
  <Words>396</Words>
  <Application>Microsoft Office PowerPoint</Application>
  <PresentationFormat>On-screen Show (4:3)</PresentationFormat>
  <Paragraphs>45</Paragraphs>
  <Slides>9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Century Schoolbook</vt:lpstr>
      <vt:lpstr>Wingdings</vt:lpstr>
      <vt:lpstr>Wingdings 2</vt:lpstr>
      <vt:lpstr>Oriel</vt:lpstr>
      <vt:lpstr>Equation</vt:lpstr>
      <vt:lpstr>Section 3.3 Evaluating the Percent of a Number</vt:lpstr>
      <vt:lpstr>Review: Write each of the following percentages in decimal form</vt:lpstr>
      <vt:lpstr>Percentage of a Number</vt:lpstr>
      <vt:lpstr>Ex: Evaluate the given percentage for each number: </vt:lpstr>
      <vt:lpstr>PowerPoint Presentation</vt:lpstr>
      <vt:lpstr>PowerPoint Presentation</vt:lpstr>
      <vt:lpstr>PowerPoint Presentation</vt:lpstr>
      <vt:lpstr>PowerPoint Presentation</vt:lpstr>
      <vt:lpstr>Homework: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3.3 Evaluate the Percentage of a Number</dc:title>
  <dc:creator>Danny Young</dc:creator>
  <cp:lastModifiedBy>Danny Young</cp:lastModifiedBy>
  <cp:revision>74</cp:revision>
  <dcterms:created xsi:type="dcterms:W3CDTF">2012-10-23T16:36:06Z</dcterms:created>
  <dcterms:modified xsi:type="dcterms:W3CDTF">2018-11-05T06:26:46Z</dcterms:modified>
</cp:coreProperties>
</file>